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00" y="3162300"/>
            <a:ext cx="3302000" cy="533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4075" y="1863725"/>
            <a:ext cx="10483850" cy="3130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75155" y="3891915"/>
            <a:ext cx="302895" cy="302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94305" y="3891915"/>
            <a:ext cx="302895" cy="302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3765" y="3891915"/>
            <a:ext cx="377190" cy="302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97505" y="4493260"/>
            <a:ext cx="1534795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38465" y="3891915"/>
            <a:ext cx="347980" cy="302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49995" y="3891915"/>
            <a:ext cx="347980" cy="302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61525" y="3891915"/>
            <a:ext cx="347980" cy="302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097645" y="4493260"/>
            <a:ext cx="1565910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435100"/>
            <a:ext cx="11029950" cy="398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095" y="1970405"/>
            <a:ext cx="10674350" cy="3517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4025" y="2162175"/>
            <a:ext cx="8743950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8980" y="2809875"/>
            <a:ext cx="1866900" cy="1885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1075" y="2809875"/>
            <a:ext cx="1866900" cy="18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312545"/>
            <a:ext cx="11049000" cy="4940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7350" y="2524125"/>
            <a:ext cx="2324100" cy="603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077075" y="3305810"/>
            <a:ext cx="2263775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8110" y="3914775"/>
            <a:ext cx="2308225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57870" y="5245100"/>
            <a:ext cx="527050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82555" y="5170170"/>
            <a:ext cx="527050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49540" y="5801995"/>
            <a:ext cx="527050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2025-08-25T06:50:25Z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