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0" y="3149600"/>
            <a:ext cx="40005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0" y="2000250"/>
            <a:ext cx="10693400" cy="285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63240" y="2907665"/>
            <a:ext cx="44450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5930" y="3568700"/>
            <a:ext cx="44450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1430" y="4192270"/>
            <a:ext cx="44450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565" y="2907665"/>
            <a:ext cx="43180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565" y="3568700"/>
            <a:ext cx="43180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2545" y="4192270"/>
            <a:ext cx="43180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1190" y="2907665"/>
            <a:ext cx="37211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1190" y="3568700"/>
            <a:ext cx="37211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62875" y="4192270"/>
            <a:ext cx="37211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79125" y="2907665"/>
            <a:ext cx="37211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18800" y="3568700"/>
            <a:ext cx="43307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22230" y="4192270"/>
            <a:ext cx="43307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892300"/>
            <a:ext cx="10648950" cy="307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565" y="4305935"/>
            <a:ext cx="3505200" cy="54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2335" y="4305935"/>
            <a:ext cx="350520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606550"/>
            <a:ext cx="10826750" cy="3644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68170" y="3539490"/>
            <a:ext cx="44450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91865" y="3629025"/>
            <a:ext cx="444500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2390" y="4177665"/>
            <a:ext cx="406400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35" y="4692650"/>
            <a:ext cx="2152650" cy="55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29780" y="3539490"/>
            <a:ext cx="44450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1095" y="3539490"/>
            <a:ext cx="422275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9085" y="4163695"/>
            <a:ext cx="370205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6005" y="4692650"/>
            <a:ext cx="3829050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238885"/>
            <a:ext cx="11042650" cy="459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8540" y="1960880"/>
            <a:ext cx="5231765" cy="1151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0595" y="4290695"/>
            <a:ext cx="3639820" cy="1204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2025-08-25T06:55:40Z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