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0" y="3187700"/>
            <a:ext cx="445770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33450"/>
            <a:ext cx="8477250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1865" y="2700020"/>
            <a:ext cx="3639820" cy="103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21865" y="4398645"/>
            <a:ext cx="5293360" cy="164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324100"/>
            <a:ext cx="1101725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07460" y="3383280"/>
            <a:ext cx="58991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31465" y="3969385"/>
            <a:ext cx="246062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268730"/>
            <a:ext cx="11004550" cy="471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1495" y="2945765"/>
            <a:ext cx="49911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3350" y="4013200"/>
            <a:ext cx="595630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2870" y="5095240"/>
            <a:ext cx="4543425" cy="891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914525"/>
            <a:ext cx="110299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035" y="2970530"/>
            <a:ext cx="3308985" cy="212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2025-08-25T07:07:07Z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