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9675" y="3162300"/>
            <a:ext cx="469265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1489075"/>
            <a:ext cx="9880600" cy="387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8370" y="4065270"/>
            <a:ext cx="1145540" cy="1046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59175" y="4065270"/>
            <a:ext cx="1167765" cy="1046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6765" y="4020185"/>
            <a:ext cx="126492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6765" y="4704080"/>
            <a:ext cx="126492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5700" y="4020185"/>
            <a:ext cx="150558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4325" y="4704080"/>
            <a:ext cx="78359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268730"/>
            <a:ext cx="10337800" cy="473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26485" y="3539490"/>
            <a:ext cx="165608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6580" y="3539490"/>
            <a:ext cx="165608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6825" y="4756785"/>
            <a:ext cx="123507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7290" y="4756785"/>
            <a:ext cx="123507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7260" y="4711700"/>
            <a:ext cx="123507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97060" y="4756785"/>
            <a:ext cx="123507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925050" cy="566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2855" y="4260215"/>
            <a:ext cx="1144905" cy="1053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12870" y="4192905"/>
            <a:ext cx="1144905" cy="1053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3320" y="3854450"/>
            <a:ext cx="114490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3320" y="4475480"/>
            <a:ext cx="114490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3320" y="5246370"/>
            <a:ext cx="114490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72270" y="3771265"/>
            <a:ext cx="114490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72270" y="4475480"/>
            <a:ext cx="114490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72270" y="5179695"/>
            <a:ext cx="114490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01560" y="6017260"/>
            <a:ext cx="618490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