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708920"/>
            <a:ext cx="57626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636912"/>
            <a:ext cx="1368152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671089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620783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140968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01239" y="3155877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3212976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3717032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81258" y="3717032"/>
            <a:ext cx="1210885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3696138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V="1">
            <a:off x="3935760" y="1328699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1377584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1916832"/>
            <a:ext cx="2232248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2488079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2996952"/>
            <a:ext cx="864096" cy="33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3501007"/>
            <a:ext cx="864096" cy="48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6"/>
            <a:ext cx="10915650" cy="272415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5231904" y="3405566"/>
            <a:ext cx="341224" cy="3051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2351584" y="2553028"/>
            <a:ext cx="341224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2063552" y="3411047"/>
            <a:ext cx="341224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3143672" y="2032326"/>
            <a:ext cx="360040" cy="2528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7248128" y="2558059"/>
            <a:ext cx="341224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6939860" y="3399397"/>
            <a:ext cx="341224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4904642" y="2553028"/>
            <a:ext cx="341224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4151783" y="2017643"/>
            <a:ext cx="288033" cy="3312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10095670" y="3403943"/>
            <a:ext cx="341224" cy="3051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8007438" y="2030703"/>
            <a:ext cx="360040" cy="2528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9768408" y="2551405"/>
            <a:ext cx="341224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9015549" y="2016020"/>
            <a:ext cx="288033" cy="3312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25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57" y="1412776"/>
            <a:ext cx="11534775" cy="2238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852936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780928"/>
            <a:ext cx="2886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786F05-C648-0784-24AD-3E76CFF11BC2}"/>
              </a:ext>
            </a:extLst>
          </p:cNvPr>
          <p:cNvSpPr/>
          <p:nvPr/>
        </p:nvSpPr>
        <p:spPr bwMode="white">
          <a:xfrm>
            <a:off x="5160468" y="2204864"/>
            <a:ext cx="514782" cy="32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786F05-C648-0784-24AD-3E76CFF11BC2}"/>
              </a:ext>
            </a:extLst>
          </p:cNvPr>
          <p:cNvSpPr/>
          <p:nvPr/>
        </p:nvSpPr>
        <p:spPr bwMode="white">
          <a:xfrm>
            <a:off x="5675250" y="2869016"/>
            <a:ext cx="361813" cy="34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898"/>
            <a:ext cx="11582400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139032"/>
            <a:ext cx="6552728" cy="259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</Words>
  <Application>Microsoft Office PowerPoint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2025-08-22T14:16:15Z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