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8" r:id="rId16"/>
    <p:sldId id="339" r:id="rId17"/>
    <p:sldId id="340" r:id="rId18"/>
    <p:sldId id="343" r:id="rId19"/>
    <p:sldId id="342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84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852936"/>
            <a:ext cx="1065847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048875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7768" y="14847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5"/>
            <a:ext cx="10629900" cy="3000375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2495600" y="278092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5024459" y="280425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7519917" y="278092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10082177" y="271688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35" name="矩形 34"/>
          <p:cNvSpPr/>
          <p:nvPr/>
        </p:nvSpPr>
        <p:spPr>
          <a:xfrm>
            <a:off x="2512611" y="330513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36" name="矩形 35"/>
          <p:cNvSpPr/>
          <p:nvPr/>
        </p:nvSpPr>
        <p:spPr>
          <a:xfrm>
            <a:off x="5076203" y="330513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37" name="矩形 36"/>
          <p:cNvSpPr/>
          <p:nvPr/>
        </p:nvSpPr>
        <p:spPr>
          <a:xfrm>
            <a:off x="7533638" y="328580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55" name="矩形 54"/>
          <p:cNvSpPr/>
          <p:nvPr/>
        </p:nvSpPr>
        <p:spPr>
          <a:xfrm>
            <a:off x="2567608" y="39330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56" name="矩形 55"/>
          <p:cNvSpPr/>
          <p:nvPr/>
        </p:nvSpPr>
        <p:spPr>
          <a:xfrm>
            <a:off x="5076203" y="3956978"/>
            <a:ext cx="43495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57" name="矩形 56"/>
          <p:cNvSpPr/>
          <p:nvPr/>
        </p:nvSpPr>
        <p:spPr>
          <a:xfrm>
            <a:off x="7550303" y="391787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58" name="矩形 57"/>
          <p:cNvSpPr/>
          <p:nvPr/>
        </p:nvSpPr>
        <p:spPr>
          <a:xfrm>
            <a:off x="10106446" y="399700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0112091" y="342900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5" grpId="0" animBg="1"/>
      <p:bldP spid="36" grpId="0" animBg="1"/>
      <p:bldP spid="37" grpId="0" animBg="1"/>
      <p:bldP spid="55" grpId="0" animBg="1"/>
      <p:bldP spid="56" grpId="0" animBg="1"/>
      <p:bldP spid="57" grpId="0" animBg="1"/>
      <p:bldP spid="58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273" y="1412776"/>
            <a:ext cx="9782175" cy="2724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056440" y="2716886"/>
            <a:ext cx="58502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791744" y="2276872"/>
            <a:ext cx="58502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6456040" y="2276872"/>
            <a:ext cx="58502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048328" y="2204864"/>
            <a:ext cx="58502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2927648" y="3501008"/>
            <a:ext cx="58502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10208840" y="2869286"/>
            <a:ext cx="58502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4669617" y="3501008"/>
            <a:ext cx="58502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5520187" y="3473625"/>
            <a:ext cx="58502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7279271" y="3501008"/>
            <a:ext cx="58502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8256240" y="3501008"/>
            <a:ext cx="58502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10875" cy="375285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75920" y="227687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39578" y="2253139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04111" y="2253139"/>
            <a:ext cx="39993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28515" y="2253139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92173" y="222940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556706" y="2229406"/>
            <a:ext cx="39993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75920" y="3020685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39578" y="299695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04111" y="2996952"/>
            <a:ext cx="39993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87888" y="386104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951546" y="3837315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16079" y="3837315"/>
            <a:ext cx="39993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540483" y="381152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04141" y="3787795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268674" y="3787795"/>
            <a:ext cx="39993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76799" y="458112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940457" y="4557395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04990" y="4557395"/>
            <a:ext cx="39993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780537" y="2996952"/>
            <a:ext cx="177613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743530" y="4557395"/>
            <a:ext cx="188897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62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785" y="1340768"/>
            <a:ext cx="10772775" cy="37909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80706" y="4509120"/>
            <a:ext cx="29521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944364" y="4485387"/>
            <a:ext cx="29521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16080" y="4485387"/>
            <a:ext cx="32792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431704" y="3861048"/>
            <a:ext cx="50462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29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750" y="1351781"/>
            <a:ext cx="9391650" cy="2581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935760" y="2060848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01021" y="2083496"/>
            <a:ext cx="39611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79976" y="2079307"/>
            <a:ext cx="36646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32842" y="342900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73746" y="3451648"/>
            <a:ext cx="273174" cy="314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62167" y="345164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611472" y="3447459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456040" y="1357563"/>
            <a:ext cx="50462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968208" y="2780928"/>
            <a:ext cx="50462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546920" y="2101955"/>
            <a:ext cx="273174" cy="314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6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267950" cy="3295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3392" y="3140968"/>
            <a:ext cx="28803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3645024"/>
            <a:ext cx="28803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2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229850" cy="5010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1424" y="3737831"/>
            <a:ext cx="28803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27448" y="4293096"/>
            <a:ext cx="489654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01249" y="5445224"/>
            <a:ext cx="28803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79776" y="5445224"/>
            <a:ext cx="28803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1045" y="6000590"/>
            <a:ext cx="28803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57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6629"/>
            <a:ext cx="10172700" cy="3038475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1919536" y="2708920"/>
            <a:ext cx="1080120" cy="86409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2135560" y="2636912"/>
            <a:ext cx="2448272" cy="100811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2855640" y="2708920"/>
            <a:ext cx="216024" cy="86409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3287688" y="2708920"/>
            <a:ext cx="1296144" cy="79208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2963652" y="2744924"/>
            <a:ext cx="1593962" cy="82809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4629622" y="2708920"/>
            <a:ext cx="62222" cy="86409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3287688" y="2564904"/>
            <a:ext cx="2592288" cy="100811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V="1">
            <a:off x="4691844" y="2708920"/>
            <a:ext cx="1233922" cy="936105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/>
          <a:srcRect l="70013" t="52457" r="15835" b="32115"/>
          <a:stretch/>
        </p:blipFill>
        <p:spPr>
          <a:xfrm>
            <a:off x="7536159" y="3212975"/>
            <a:ext cx="1368153" cy="360041"/>
          </a:xfrm>
          <a:prstGeom prst="rect">
            <a:avLst/>
          </a:prstGeom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12224" y="3212975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43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287000" cy="4610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855640" y="3717032"/>
            <a:ext cx="28803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99456" y="4221088"/>
            <a:ext cx="28803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12024" y="4797152"/>
            <a:ext cx="38164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744072" y="2996952"/>
            <a:ext cx="792088" cy="542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25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01350" cy="3019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248128" y="2132856"/>
            <a:ext cx="1872208" cy="35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95600" y="3356992"/>
            <a:ext cx="432047" cy="35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64152" y="3308479"/>
            <a:ext cx="432047" cy="35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75520" y="3933056"/>
            <a:ext cx="504056" cy="35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88088" y="3933055"/>
            <a:ext cx="432047" cy="35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182225" cy="466725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1578224" y="2160949"/>
            <a:ext cx="401283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8544272" y="2160949"/>
            <a:ext cx="401283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1617793" y="2852936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4914517" y="2853240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8572956" y="2852936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528048" y="436510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271464" y="5085184"/>
            <a:ext cx="151216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740493" y="5604404"/>
            <a:ext cx="151216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8976320" y="506669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5276231" y="2160949"/>
            <a:ext cx="361105" cy="3633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01688"/>
            <a:ext cx="102965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988840"/>
            <a:ext cx="180020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367808" y="2009529"/>
            <a:ext cx="187220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060366" y="2039919"/>
            <a:ext cx="187220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840416" y="1988840"/>
            <a:ext cx="187220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91344" y="2575992"/>
            <a:ext cx="187220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71464" y="3808245"/>
            <a:ext cx="36004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229850" cy="28003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847528" y="20608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968208" y="198884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079776" y="2616874"/>
            <a:ext cx="151216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223792" y="321892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680176" y="319326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81" y="1412776"/>
            <a:ext cx="9858375" cy="3495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752184" y="4221088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120337" y="4169027"/>
            <a:ext cx="216024" cy="340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879976" y="191683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032104" y="278092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77525" cy="3190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31904" y="20608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9577"/>
            <a:ext cx="10248900" cy="3457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32304" y="14127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87488" y="32129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0229850" cy="2581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32304" y="20608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</TotalTime>
  <Words>53</Words>
  <Application>Microsoft Office PowerPoint</Application>
  <PresentationFormat>宽屏</PresentationFormat>
  <Paragraphs>99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74</cp:revision>
  <dcterms:created xsi:type="dcterms:W3CDTF">2015-09-16T06:44:00Z</dcterms:created>
  <dcterms:modified xsi:type="dcterms:W3CDTF">2025-08-22T15:07:07Z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