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9" r:id="rId2"/>
    <p:sldId id="330" r:id="rId3"/>
    <p:sldId id="331" r:id="rId4"/>
    <p:sldId id="332" r:id="rId5"/>
    <p:sldId id="333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1872630"/>
            <a:ext cx="422910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975" y="3412604"/>
            <a:ext cx="573405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771" y="1268760"/>
            <a:ext cx="103727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92896"/>
            <a:ext cx="9801225" cy="28575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135560" y="3501008"/>
            <a:ext cx="3672408" cy="129614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 flipV="1">
            <a:off x="1631504" y="3429000"/>
            <a:ext cx="2340260" cy="129614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 flipV="1">
            <a:off x="3647728" y="3501008"/>
            <a:ext cx="2088232" cy="123975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7824192" y="3561606"/>
            <a:ext cx="1808337" cy="116353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 flipV="1">
            <a:off x="7608168" y="3501008"/>
            <a:ext cx="2024361" cy="123975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37" b="1695"/>
          <a:stretch/>
        </p:blipFill>
        <p:spPr>
          <a:xfrm>
            <a:off x="191345" y="1341090"/>
            <a:ext cx="11089232" cy="417614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135560" y="4574942"/>
            <a:ext cx="100811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3287688" y="4574942"/>
            <a:ext cx="93610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619836" y="4574942"/>
            <a:ext cx="93610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608168" y="4574942"/>
            <a:ext cx="100811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832303" y="4563888"/>
            <a:ext cx="957535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0080377" y="4574942"/>
            <a:ext cx="93610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77575" cy="40481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680176" y="3212976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0416480" y="5085184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441"/>
          <a:stretch/>
        </p:blipFill>
        <p:spPr>
          <a:xfrm>
            <a:off x="335360" y="1340768"/>
            <a:ext cx="11513443" cy="1981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83432" y="1995736"/>
            <a:ext cx="302433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009158" y="2331368"/>
            <a:ext cx="3024336" cy="33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73</cp:revision>
  <dcterms:created xsi:type="dcterms:W3CDTF">2015-09-16T06:44:00Z</dcterms:created>
  <dcterms:modified xsi:type="dcterms:W3CDTF">2025-08-22T13:19:46Z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