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2708920"/>
            <a:ext cx="50958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15675" cy="4457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847528" y="5229200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359696" y="5229200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73117" y="5229200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528048" y="5252527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508268" y="5201310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33794" y="5231128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768"/>
          <a:stretch/>
        </p:blipFill>
        <p:spPr>
          <a:xfrm>
            <a:off x="301005" y="1340768"/>
            <a:ext cx="10403507" cy="3171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79776" y="1628800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744072" y="1700808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79776" y="2566640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92144" y="2546863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331804" y="3485718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552506" y="3429000"/>
            <a:ext cx="504056" cy="45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72264" y="4133791"/>
            <a:ext cx="151216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83" y="1375792"/>
            <a:ext cx="11325225" cy="19812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487488" y="2132856"/>
            <a:ext cx="361105" cy="3562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1631504" y="2780927"/>
            <a:ext cx="361105" cy="3633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4906825" y="2109634"/>
            <a:ext cx="361105" cy="3633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9150327" y="2108141"/>
            <a:ext cx="361105" cy="3633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4943872" y="2780927"/>
            <a:ext cx="361105" cy="3633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9184927" y="2780927"/>
            <a:ext cx="361105" cy="3633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63325" cy="5248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431704" y="2060848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256240" y="3573016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261582" y="5013176"/>
            <a:ext cx="504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820275" cy="19621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456040" y="1412776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0648950" cy="3533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75920" y="1412776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24392" y="3861048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99" y="1340768"/>
            <a:ext cx="11553825" cy="5429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16080" y="3212976"/>
            <a:ext cx="10081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84232" y="3242692"/>
            <a:ext cx="129614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768408" y="3230217"/>
            <a:ext cx="129614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72064" y="6021288"/>
            <a:ext cx="129614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78215" y="6021288"/>
            <a:ext cx="129614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84366" y="6026055"/>
            <a:ext cx="129614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72875" cy="5038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99456" y="5877272"/>
            <a:ext cx="129614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16080" y="5877272"/>
            <a:ext cx="129614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6</Words>
  <Application>Microsoft Office PowerPoint</Application>
  <PresentationFormat>宽屏</PresentationFormat>
  <Paragraphs>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2025-08-22T14:51:48Z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