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636912"/>
            <a:ext cx="56578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25275" cy="4086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3429000"/>
            <a:ext cx="360040" cy="28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3429000"/>
            <a:ext cx="360040" cy="28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88188" y="3421394"/>
            <a:ext cx="360040" cy="28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56340" y="3429000"/>
            <a:ext cx="360040" cy="28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98393" y="3417134"/>
            <a:ext cx="360040" cy="28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479715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80076" y="4823319"/>
            <a:ext cx="15481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20098" y="4797152"/>
            <a:ext cx="1672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25" y="1412776"/>
            <a:ext cx="11115675" cy="3409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414908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413305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10750" cy="2266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141277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154778"/>
            <a:ext cx="48965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3175670"/>
            <a:ext cx="25922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3175670"/>
            <a:ext cx="13858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57" y="1380703"/>
            <a:ext cx="11572875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74158" y="342900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5013176"/>
            <a:ext cx="38164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5517232"/>
            <a:ext cx="38164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5013176"/>
            <a:ext cx="43204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5496036"/>
            <a:ext cx="38164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6057191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2025-08-22T13:24:12Z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