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636912"/>
            <a:ext cx="64484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340768"/>
            <a:ext cx="11658600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204864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795029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78092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5010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3410545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77475" cy="3248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501008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50100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501008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50100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4993" y="350100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3490461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88770" y="4149080"/>
            <a:ext cx="3243133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35520" y="4111787"/>
            <a:ext cx="2460880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2085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0998" y="213285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85293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15775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3429000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4725144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58300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204864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852936"/>
            <a:ext cx="432048" cy="44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99615" y="3501008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