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9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2708920"/>
            <a:ext cx="48672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15725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2" y="1306066"/>
            <a:ext cx="10915650" cy="2266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503712" y="1484784"/>
            <a:ext cx="72008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6456040" y="1556792"/>
            <a:ext cx="72008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590503" y="2055768"/>
            <a:ext cx="720080" cy="39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752184" y="2055768"/>
            <a:ext cx="72008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950543" y="3091572"/>
            <a:ext cx="72008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6888088" y="3091572"/>
            <a:ext cx="72008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06965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467975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140968"/>
            <a:ext cx="11029950" cy="20574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51384" y="2060848"/>
            <a:ext cx="3672408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67408" y="2485387"/>
            <a:ext cx="3672408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641355" y="2101919"/>
            <a:ext cx="3672408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6240016" y="2519767"/>
            <a:ext cx="4176464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623392" y="4221088"/>
            <a:ext cx="3672408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75202" y="4709728"/>
            <a:ext cx="1079340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87200" cy="2771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51384" y="2780928"/>
            <a:ext cx="3672408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112224" y="2468606"/>
            <a:ext cx="1076502" cy="1008112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176120" y="3068960"/>
            <a:ext cx="1080120" cy="1008112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624392" y="2636912"/>
            <a:ext cx="1080120" cy="1008112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53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2025-08-22T12:02:50Z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