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780928"/>
            <a:ext cx="67627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06200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371703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436510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34979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436510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5013176"/>
            <a:ext cx="32403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434979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83661" y="436510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57417" y="436510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0878" y="5013176"/>
            <a:ext cx="295564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28448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66" y="1484784"/>
            <a:ext cx="11449050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458112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459459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462851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90238" y="269661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3861048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3933056"/>
            <a:ext cx="1440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4594593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460416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4594593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46111" y="270892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39375" cy="2466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314096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3140968"/>
            <a:ext cx="2880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314270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58839" y="155679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58575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220486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220486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62338" y="220486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40611" y="148478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44331" y="350100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350100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41925" y="350100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285293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955" y="1556792"/>
            <a:ext cx="11896725" cy="1838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2348880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292494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2025-08-22T13:57:52Z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