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41" r:id="rId11"/>
    <p:sldId id="333" r:id="rId12"/>
    <p:sldId id="334" r:id="rId13"/>
    <p:sldId id="342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780928"/>
            <a:ext cx="102965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23367"/>
            <a:ext cx="10601325" cy="3933825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2135560" y="3284984"/>
            <a:ext cx="3744416" cy="136815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2495600" y="3284984"/>
            <a:ext cx="1368152" cy="136815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6023992" y="3239852"/>
            <a:ext cx="3816424" cy="141328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4223792" y="3284984"/>
            <a:ext cx="2952328" cy="136815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8112224" y="3284984"/>
            <a:ext cx="1188132" cy="144016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0298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5784" b="77372"/>
          <a:stretch/>
        </p:blipFill>
        <p:spPr>
          <a:xfrm>
            <a:off x="263352" y="1338039"/>
            <a:ext cx="11305256" cy="1010841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9391032" y="2214650"/>
            <a:ext cx="1080120" cy="432048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752185" y="2492896"/>
            <a:ext cx="1152128" cy="792088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151784" y="3356992"/>
            <a:ext cx="936104" cy="720080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896199" y="4145061"/>
            <a:ext cx="864097" cy="796107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812269" y="5085184"/>
            <a:ext cx="948027" cy="611619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564904"/>
            <a:ext cx="7305675" cy="3476625"/>
          </a:xfrm>
          <a:prstGeom prst="rect">
            <a:avLst/>
          </a:prstGeom>
        </p:spPr>
      </p:pic>
      <p:sp>
        <p:nvSpPr>
          <p:cNvPr id="13" name="椭圆 12">
            <a:extLst>
              <a:ext uri="{FF2B5EF4-FFF2-40B4-BE49-F238E27FC236}">
                <a16:creationId xmlns:a16="http://schemas.microsoft.com/office/drawing/2014/main" id="{D07FE35B-3EFF-C1C2-99F6-0B1EDA66C1BE}"/>
              </a:ext>
            </a:extLst>
          </p:cNvPr>
          <p:cNvSpPr/>
          <p:nvPr/>
        </p:nvSpPr>
        <p:spPr>
          <a:xfrm>
            <a:off x="7586364" y="2708920"/>
            <a:ext cx="1101924" cy="792088"/>
          </a:xfrm>
          <a:prstGeom prst="ellipse">
            <a:avLst/>
          </a:prstGeom>
          <a:noFill/>
          <a:ln w="19050">
            <a:solidFill>
              <a:srgbClr val="EC04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D07FE35B-3EFF-C1C2-99F6-0B1EDA66C1BE}"/>
              </a:ext>
            </a:extLst>
          </p:cNvPr>
          <p:cNvSpPr/>
          <p:nvPr/>
        </p:nvSpPr>
        <p:spPr>
          <a:xfrm>
            <a:off x="3985963" y="3592208"/>
            <a:ext cx="936104" cy="772895"/>
          </a:xfrm>
          <a:prstGeom prst="ellipse">
            <a:avLst/>
          </a:prstGeom>
          <a:noFill/>
          <a:ln w="19050">
            <a:solidFill>
              <a:srgbClr val="EC04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D07FE35B-3EFF-C1C2-99F6-0B1EDA66C1BE}"/>
              </a:ext>
            </a:extLst>
          </p:cNvPr>
          <p:cNvSpPr/>
          <p:nvPr/>
        </p:nvSpPr>
        <p:spPr>
          <a:xfrm>
            <a:off x="7646448" y="4419138"/>
            <a:ext cx="958929" cy="738054"/>
          </a:xfrm>
          <a:prstGeom prst="ellipse">
            <a:avLst/>
          </a:prstGeom>
          <a:noFill/>
          <a:ln w="19050">
            <a:solidFill>
              <a:srgbClr val="EC04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D07FE35B-3EFF-C1C2-99F6-0B1EDA66C1BE}"/>
              </a:ext>
            </a:extLst>
          </p:cNvPr>
          <p:cNvSpPr/>
          <p:nvPr/>
        </p:nvSpPr>
        <p:spPr>
          <a:xfrm>
            <a:off x="7669273" y="5301208"/>
            <a:ext cx="936104" cy="619669"/>
          </a:xfrm>
          <a:prstGeom prst="ellipse">
            <a:avLst/>
          </a:prstGeom>
          <a:noFill/>
          <a:ln w="19050">
            <a:solidFill>
              <a:srgbClr val="EC04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96575" cy="4638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063552" y="5373216"/>
            <a:ext cx="504056" cy="4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655840" y="5373216"/>
            <a:ext cx="504056" cy="4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04112" y="5373216"/>
            <a:ext cx="504056" cy="4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64352" y="5401410"/>
            <a:ext cx="504056" cy="4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927" y="1340768"/>
            <a:ext cx="10715625" cy="4029075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2135560" y="3284984"/>
            <a:ext cx="5328592" cy="129614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3071664" y="3375082"/>
            <a:ext cx="2088232" cy="135006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5087888" y="3379443"/>
            <a:ext cx="2088232" cy="112967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9480376" y="3375082"/>
            <a:ext cx="0" cy="135006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982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91825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429728"/>
            <a:ext cx="7362825" cy="18478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39630" y="3862181"/>
            <a:ext cx="2108898" cy="4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78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502" y="1340768"/>
            <a:ext cx="10687050" cy="3686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23992" y="3429000"/>
            <a:ext cx="504056" cy="4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9936" y="4077072"/>
            <a:ext cx="504056" cy="4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44072" y="3717032"/>
            <a:ext cx="288032" cy="4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11824" y="3648084"/>
            <a:ext cx="432048" cy="4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07968" y="2852935"/>
            <a:ext cx="432047" cy="35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176120" y="3223793"/>
            <a:ext cx="288032" cy="29962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5015880" y="4005064"/>
            <a:ext cx="288032" cy="29962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84232" y="4581128"/>
            <a:ext cx="2808312" cy="35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29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835" y="1376139"/>
            <a:ext cx="10753725" cy="4429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87688" y="4077072"/>
            <a:ext cx="432047" cy="35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40016" y="4149080"/>
            <a:ext cx="432047" cy="35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93537" y="4725144"/>
            <a:ext cx="432047" cy="35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469393" y="4653136"/>
            <a:ext cx="432047" cy="35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80376" y="4747761"/>
            <a:ext cx="432047" cy="35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91944" y="5301208"/>
            <a:ext cx="432047" cy="35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121" y="1412776"/>
            <a:ext cx="10239375" cy="3962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03512" y="1988840"/>
            <a:ext cx="432047" cy="35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23792" y="1971700"/>
            <a:ext cx="432047" cy="35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03512" y="2636912"/>
            <a:ext cx="432047" cy="35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151784" y="2636911"/>
            <a:ext cx="432047" cy="35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75520" y="3284984"/>
            <a:ext cx="432047" cy="35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47528" y="3826852"/>
            <a:ext cx="1368152" cy="35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59896" y="3796730"/>
            <a:ext cx="1512168" cy="35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89890" y="4365104"/>
            <a:ext cx="432047" cy="35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75920" y="4941168"/>
            <a:ext cx="432047" cy="35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2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785" y="1340768"/>
            <a:ext cx="1077277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133488"/>
            <a:ext cx="1914525" cy="184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133387"/>
            <a:ext cx="1914525" cy="1847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068960"/>
            <a:ext cx="191452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57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43" y="1375395"/>
            <a:ext cx="10829925" cy="3133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47528" y="2564904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23792" y="2562744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655840" y="3068960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16280" y="3068960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3572205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3572205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47528" y="4114453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389" y="1412776"/>
            <a:ext cx="10125075" cy="2600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9936" y="1556792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256240" y="1529307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2276872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11824" y="2924944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28248" y="2924944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73822" y="3501008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54382" y="3538128"/>
            <a:ext cx="140997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8429625" cy="2638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11824" y="1988840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38160" y="2636912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655840" y="3356992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858125" cy="143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2636912"/>
            <a:ext cx="2324100" cy="17240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79576" y="1382756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1412776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53941" y="1951893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15880" y="2456892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7962900" cy="40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1822250"/>
            <a:ext cx="1695450" cy="87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924944"/>
            <a:ext cx="10172700" cy="15049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647728" y="1424946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40016" y="1412776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61785" y="2928004"/>
            <a:ext cx="936104" cy="4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9416" y="3462925"/>
            <a:ext cx="936104" cy="4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6360" y="3462925"/>
            <a:ext cx="936104" cy="4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8230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212976"/>
            <a:ext cx="10010775" cy="35718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61785" y="2928004"/>
            <a:ext cx="936104" cy="4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48128" y="1988840"/>
            <a:ext cx="504056" cy="4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67808" y="3284984"/>
            <a:ext cx="504056" cy="4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071664" y="5229200"/>
            <a:ext cx="504056" cy="4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146" y="1372344"/>
            <a:ext cx="10420350" cy="3352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76120" y="1340768"/>
            <a:ext cx="504056" cy="4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92144" y="3501008"/>
            <a:ext cx="504056" cy="4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8411"/>
            <a:ext cx="10734675" cy="5114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15480" y="5445224"/>
            <a:ext cx="1080120" cy="4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03712" y="5445224"/>
            <a:ext cx="864096" cy="4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450668" y="5433662"/>
            <a:ext cx="933363" cy="4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14862" y="5441978"/>
            <a:ext cx="1542688" cy="4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9098" y="5429605"/>
            <a:ext cx="1149389" cy="4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2</Words>
  <Application>Microsoft Office PowerPoint</Application>
  <PresentationFormat>宽屏</PresentationFormat>
  <Paragraphs>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73</cp:revision>
  <dcterms:created xsi:type="dcterms:W3CDTF">2015-09-16T06:44:00Z</dcterms:created>
  <dcterms:modified xsi:type="dcterms:W3CDTF">2025-08-22T15:17:33Z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