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9" r:id="rId16"/>
    <p:sldId id="340" r:id="rId17"/>
    <p:sldId id="34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80928"/>
            <a:ext cx="99345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53625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564904"/>
            <a:ext cx="172819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198884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539852"/>
            <a:ext cx="1728192" cy="232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1963789"/>
            <a:ext cx="504056" cy="48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549690"/>
            <a:ext cx="1728192" cy="239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1973627"/>
            <a:ext cx="504056" cy="49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1" y="1340768"/>
            <a:ext cx="9877425" cy="2162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492896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997919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2492896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997919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492896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2997919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2" y="1340768"/>
            <a:ext cx="1074420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66915" y="5458814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79184" y="5445224"/>
            <a:ext cx="411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5445224"/>
            <a:ext cx="411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5470782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92736" y="545719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18604" y="5445224"/>
            <a:ext cx="3068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70892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2708920"/>
            <a:ext cx="299332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0915" y="2744519"/>
            <a:ext cx="299332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79784" y="2722917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686101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70978" y="2686100"/>
            <a:ext cx="38532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479158" y="5484068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93" y="1268760"/>
            <a:ext cx="1084897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573016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07468" y="4077072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21" y="1340768"/>
            <a:ext cx="10239375" cy="2286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2420888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2933361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01275" cy="4724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5661248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01803" y="5706077"/>
            <a:ext cx="299332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5741" y="5647658"/>
            <a:ext cx="411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40309" y="5647658"/>
            <a:ext cx="411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5634712"/>
            <a:ext cx="33261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26339" y="5679541"/>
            <a:ext cx="258827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80277" y="5621122"/>
            <a:ext cx="3558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64845" y="5621122"/>
            <a:ext cx="35588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38986" y="4869160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4869160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267950" cy="46005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4149080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01803" y="4193909"/>
            <a:ext cx="299332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5741" y="4135490"/>
            <a:ext cx="411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40309" y="4135490"/>
            <a:ext cx="4115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90037" y="5544411"/>
            <a:ext cx="43810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5589240"/>
            <a:ext cx="340912" cy="2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5740" y="5530821"/>
            <a:ext cx="37110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87140" y="5530821"/>
            <a:ext cx="3885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356992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4797152"/>
            <a:ext cx="38467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018"/>
            <a:ext cx="10172700" cy="5467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5157192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5769260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6327322"/>
            <a:ext cx="44644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60" y="1340768"/>
            <a:ext cx="10744200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206084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2584735"/>
            <a:ext cx="33843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3206719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79959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63436" y="3828703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38" y="1340768"/>
            <a:ext cx="1011555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14127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142849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198884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1969773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67908" y="197230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56490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543403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08518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1998097" y="4509120"/>
            <a:ext cx="35348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4540065"/>
            <a:ext cx="323727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41858" y="515719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1636992" y="5153917"/>
            <a:ext cx="361105" cy="363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7" grpId="0" animBg="1"/>
      <p:bldP spid="2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9" y="1412776"/>
            <a:ext cx="10296525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34888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299695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2924944"/>
            <a:ext cx="30963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67908" y="350100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4077072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4100909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469259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4692596"/>
            <a:ext cx="23042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108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149080"/>
            <a:ext cx="10277475" cy="1685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1484784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2060848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328498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335699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56306" y="335699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44372" y="335699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429309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5439975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35" y="1340768"/>
            <a:ext cx="1071562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20608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422108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71" y="1340768"/>
            <a:ext cx="10296525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49289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407707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877300" cy="2019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14127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5649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258965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58965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263691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31409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52661" y="31409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43004" y="31409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311612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66374" y="364806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369228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43004" y="369228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689751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</Words>
  <Application>Microsoft Office PowerPoint</Application>
  <PresentationFormat>宽屏</PresentationFormat>
  <Paragraphs>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2025-08-22T15:20:03Z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