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708920"/>
            <a:ext cx="57150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44175" cy="2552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75398" y="2060848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071497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75397" y="2581114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2581114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049166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3077276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98301" y="3517218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28692" y="3568662"/>
            <a:ext cx="15686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210925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95735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295735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9723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24570" y="2957351"/>
            <a:ext cx="3831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75382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29309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03883" y="430075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52326" y="429066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9723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972361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299695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97880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49306" y="297880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05313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361500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36022" y="364502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139" b="4170"/>
          <a:stretch/>
        </p:blipFill>
        <p:spPr>
          <a:xfrm>
            <a:off x="407368" y="1412777"/>
            <a:ext cx="9793088" cy="32403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57301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57301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355780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41882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18358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418358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360749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70102" y="355780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359969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28825" y="418358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81935" y="422108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422108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3801" b="88800"/>
          <a:stretch/>
        </p:blipFill>
        <p:spPr>
          <a:xfrm>
            <a:off x="263352" y="1484785"/>
            <a:ext cx="7200800" cy="432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9248775" cy="33909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999656" y="3212976"/>
            <a:ext cx="1080120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240016" y="3212976"/>
            <a:ext cx="1080120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4367808" y="3251738"/>
            <a:ext cx="4032448" cy="46529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2639616" y="4221088"/>
            <a:ext cx="4680520" cy="47081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5519936" y="4293097"/>
            <a:ext cx="2088232" cy="43204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439816" y="4257092"/>
            <a:ext cx="3888432" cy="4680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477500" cy="1838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20486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8529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2025-08-22T14:03:06Z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