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08920"/>
            <a:ext cx="53625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09" y="1268760"/>
            <a:ext cx="1119187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78092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414908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0925175" cy="3105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31409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249896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43" y="1340768"/>
            <a:ext cx="109823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355" y="2636912"/>
            <a:ext cx="9944100" cy="27813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3573016"/>
            <a:ext cx="2088232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991544" y="3465004"/>
            <a:ext cx="2160240" cy="11161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248128" y="3356992"/>
            <a:ext cx="1728192" cy="15121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7320136" y="3501008"/>
            <a:ext cx="1656184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76872"/>
            <a:ext cx="4505325" cy="2324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4250" y="4869160"/>
            <a:ext cx="219942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01425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72514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4725144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4725144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537321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88865" y="537321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20608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20486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708920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852936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352132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3987"/>
            <a:ext cx="11782425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1423987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423986"/>
            <a:ext cx="100811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276872"/>
            <a:ext cx="388843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834689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859012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576533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4145451"/>
            <a:ext cx="1296144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54964" y="4293096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65749" y="4949953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7"/>
            <a:ext cx="111537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12305"/>
            <a:ext cx="2257425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2069430"/>
            <a:ext cx="2200275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64" y="2113379"/>
            <a:ext cx="2190750" cy="11525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4581128"/>
            <a:ext cx="2880320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