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2708920"/>
            <a:ext cx="862965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77625" cy="3743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583832" y="3284984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429875" cy="2381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231904" y="1484784"/>
            <a:ext cx="43204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847528" y="2708920"/>
            <a:ext cx="482453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847528" y="3176930"/>
            <a:ext cx="43204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687050" cy="1952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08168" y="1412776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336360" y="2420888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08168" y="2361349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472264" y="2396035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154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275" y="1340768"/>
            <a:ext cx="11363325" cy="271462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343472" y="2060848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919536" y="2106145"/>
            <a:ext cx="273174" cy="314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372797" y="2083496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222102" y="2079307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231904" y="1336914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343472" y="3429000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902749" y="3474297"/>
            <a:ext cx="273174" cy="314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372797" y="3451648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222102" y="3447459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159896" y="2780928"/>
            <a:ext cx="45035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62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96675" cy="2647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207568" y="2564904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807968" y="2535796"/>
            <a:ext cx="115212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544272" y="2564904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532278" y="3096791"/>
            <a:ext cx="1403481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344414" y="3096791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400256" y="3068960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557210" y="3628678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087888" y="3628678"/>
            <a:ext cx="158417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542818" y="3573016"/>
            <a:ext cx="259374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9715500" cy="2286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367808" y="1484784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544272" y="1442593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423592" y="2535999"/>
            <a:ext cx="31953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287688" y="2535999"/>
            <a:ext cx="31953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168479" y="2529812"/>
            <a:ext cx="31953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032575" y="2529812"/>
            <a:ext cx="31953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423592" y="3212976"/>
            <a:ext cx="31953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287688" y="3212976"/>
            <a:ext cx="31953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224734" y="3212976"/>
            <a:ext cx="31953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032575" y="3193960"/>
            <a:ext cx="31953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9772650" cy="99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1628800"/>
            <a:ext cx="1095375" cy="1543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565" y="3284984"/>
            <a:ext cx="11087100" cy="150495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727848" y="2040792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400256" y="3857439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544272" y="4433182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153775" cy="2981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303912" y="2060848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087100" cy="2667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408368" y="1484784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015880" y="2492896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342" y="1412776"/>
            <a:ext cx="11144250" cy="1428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439816" y="1947131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82173"/>
            <a:ext cx="11039475" cy="2457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061996" y="2015666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871864" y="2060848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80176" y="2046649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488488" y="2046649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064532" y="2636912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872844" y="2636912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81156" y="2622713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489468" y="2622713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061996" y="3258158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870308" y="3258158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78620" y="3243959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486932" y="3243959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020425" cy="2628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287688" y="3394112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631504" y="3356992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495600" y="3391678"/>
            <a:ext cx="26807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239956" y="3375350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492044" y="3356992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355904" y="3375350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691960" y="3416222"/>
            <a:ext cx="194054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68</cp:revision>
  <dcterms:created xsi:type="dcterms:W3CDTF">2015-09-16T06:44:00Z</dcterms:created>
  <dcterms:modified xsi:type="dcterms:W3CDTF">2025-08-22T14:26:12Z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