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2708920"/>
            <a:ext cx="636270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277600" cy="2466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935760" y="2348880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08168" y="2276872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336360" y="2276872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583832" y="3140968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00056" y="3115816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984432" y="3140968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06125" cy="3971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675620" y="2850603"/>
            <a:ext cx="2880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231904" y="2852936"/>
            <a:ext cx="2880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80176" y="2839852"/>
            <a:ext cx="2880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056440" y="2850603"/>
            <a:ext cx="2880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683766" y="3429000"/>
            <a:ext cx="2880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121525" y="3429000"/>
            <a:ext cx="2880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581458" y="3403858"/>
            <a:ext cx="2880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163233" y="3429000"/>
            <a:ext cx="2880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696478" y="4005064"/>
            <a:ext cx="2880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231904" y="3973281"/>
            <a:ext cx="2880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77268" y="4005064"/>
            <a:ext cx="362948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144606" y="3970176"/>
            <a:ext cx="2880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96650" cy="3009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135560" y="3212976"/>
            <a:ext cx="2880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071664" y="3245126"/>
            <a:ext cx="2880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863752" y="3257296"/>
            <a:ext cx="2880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567608" y="3861048"/>
            <a:ext cx="172819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184232" y="3212976"/>
            <a:ext cx="2880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976320" y="3212976"/>
            <a:ext cx="2880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912424" y="3227783"/>
            <a:ext cx="2880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616280" y="3848573"/>
            <a:ext cx="151216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34800" cy="3438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487488" y="4221088"/>
            <a:ext cx="2880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991544" y="4221088"/>
            <a:ext cx="21602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95600" y="4250905"/>
            <a:ext cx="2880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359696" y="4244917"/>
            <a:ext cx="2880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855640" y="3573016"/>
            <a:ext cx="2880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464152" y="4200032"/>
            <a:ext cx="2880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308032" y="4221088"/>
            <a:ext cx="2880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92344" y="4221088"/>
            <a:ext cx="2880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832304" y="3645024"/>
            <a:ext cx="2880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610850" cy="2266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472264" y="2186211"/>
            <a:ext cx="2880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472264" y="3068960"/>
            <a:ext cx="2880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67</cp:revision>
  <dcterms:created xsi:type="dcterms:W3CDTF">2015-09-16T06:44:00Z</dcterms:created>
  <dcterms:modified xsi:type="dcterms:W3CDTF">2025-08-22T14:08:25Z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