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2"/>
    <p:sldId id="324" r:id="rId3"/>
    <p:sldId id="325" r:id="rId4"/>
    <p:sldId id="329" r:id="rId5"/>
    <p:sldId id="331" r:id="rId6"/>
    <p:sldId id="330" r:id="rId7"/>
    <p:sldId id="332" r:id="rId8"/>
    <p:sldId id="333" r:id="rId9"/>
    <p:sldId id="334" r:id="rId10"/>
    <p:sldId id="335" r:id="rId11"/>
    <p:sldId id="336" r:id="rId12"/>
    <p:sldId id="337" r:id="rId13"/>
    <p:sldId id="338" r:id="rId14"/>
    <p:sldId id="339" r:id="rId15"/>
    <p:sldId id="340" r:id="rId16"/>
    <p:sldId id="341" r:id="rId17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6" d="100"/>
          <a:sy n="96" d="100"/>
        </p:scale>
        <p:origin x="513" y="45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1504" y="3068960"/>
            <a:ext cx="8686800" cy="781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0163175" cy="42386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2855640" y="4293096"/>
            <a:ext cx="720080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8832304" y="3578437"/>
            <a:ext cx="720080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6888088" y="5013176"/>
            <a:ext cx="720080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56293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927" y="1268760"/>
            <a:ext cx="10715625" cy="52197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1847528" y="5517232"/>
            <a:ext cx="3240360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1847528" y="5974940"/>
            <a:ext cx="4320480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37806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9848850" cy="22098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839416" y="2517676"/>
            <a:ext cx="3240360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850538" y="3190528"/>
            <a:ext cx="3240360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4871864" y="2564904"/>
            <a:ext cx="3456384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22966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538" y="1412776"/>
            <a:ext cx="10267950" cy="39338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551384" y="3212976"/>
            <a:ext cx="3240360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695400" y="3789040"/>
            <a:ext cx="4320480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2624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0210800" cy="45529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1199456" y="5013176"/>
            <a:ext cx="3240360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v</a:t>
            </a:r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1271464" y="5577905"/>
            <a:ext cx="7344816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3263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9734550" cy="24479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551384" y="2560674"/>
            <a:ext cx="3672408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839416" y="3003473"/>
            <a:ext cx="6624736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95715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0171" y="1340768"/>
            <a:ext cx="10220325" cy="42862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767408" y="3212976"/>
            <a:ext cx="3240360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695400" y="3789040"/>
            <a:ext cx="3240360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695400" y="4221088"/>
            <a:ext cx="5760640" cy="1224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10551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99170"/>
            <a:ext cx="10658475" cy="501015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6456040" y="1988840"/>
            <a:ext cx="864096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9480376" y="1988840"/>
            <a:ext cx="576064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2783632" y="2564904"/>
            <a:ext cx="576064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6422031" y="3140968"/>
            <a:ext cx="576064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9048328" y="3149183"/>
            <a:ext cx="576064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2423592" y="3717032"/>
            <a:ext cx="576064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3085710" y="5015712"/>
            <a:ext cx="361714" cy="36004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  <p:sp>
        <p:nvSpPr>
          <p:cNvPr id="12" name="椭圆 11"/>
          <p:cNvSpPr/>
          <p:nvPr/>
        </p:nvSpPr>
        <p:spPr>
          <a:xfrm>
            <a:off x="6456040" y="5024028"/>
            <a:ext cx="361714" cy="36004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  <p:sp>
        <p:nvSpPr>
          <p:cNvPr id="13" name="椭圆 12"/>
          <p:cNvSpPr/>
          <p:nvPr/>
        </p:nvSpPr>
        <p:spPr>
          <a:xfrm>
            <a:off x="9964926" y="4992081"/>
            <a:ext cx="361714" cy="36004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  <p:sp>
        <p:nvSpPr>
          <p:cNvPr id="14" name="椭圆 13"/>
          <p:cNvSpPr/>
          <p:nvPr/>
        </p:nvSpPr>
        <p:spPr>
          <a:xfrm>
            <a:off x="3252521" y="5702846"/>
            <a:ext cx="361714" cy="36004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  <p:sp>
        <p:nvSpPr>
          <p:cNvPr id="15" name="椭圆 14"/>
          <p:cNvSpPr/>
          <p:nvPr/>
        </p:nvSpPr>
        <p:spPr>
          <a:xfrm>
            <a:off x="6636897" y="5713698"/>
            <a:ext cx="361714" cy="36004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  <p:sp>
        <p:nvSpPr>
          <p:cNvPr id="16" name="椭圆 15"/>
          <p:cNvSpPr/>
          <p:nvPr/>
        </p:nvSpPr>
        <p:spPr>
          <a:xfrm>
            <a:off x="9964926" y="5728404"/>
            <a:ext cx="361714" cy="36004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6346" y="1340768"/>
            <a:ext cx="10344150" cy="48196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2639616" y="2060848"/>
            <a:ext cx="576064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6312024" y="2060848"/>
            <a:ext cx="576064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1991544" y="2564904"/>
            <a:ext cx="576064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7680176" y="2564904"/>
            <a:ext cx="576064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4943872" y="4293096"/>
            <a:ext cx="576064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2927648" y="5661248"/>
            <a:ext cx="576064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189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3448"/>
          <a:stretch/>
        </p:blipFill>
        <p:spPr>
          <a:xfrm>
            <a:off x="335360" y="1340768"/>
            <a:ext cx="10248900" cy="4032448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8184232" y="1988840"/>
            <a:ext cx="576064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8184232" y="2492896"/>
            <a:ext cx="576064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1559496" y="3066703"/>
            <a:ext cx="576064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8472264" y="5013176"/>
            <a:ext cx="576064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39343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1993" t="8107"/>
          <a:stretch/>
        </p:blipFill>
        <p:spPr>
          <a:xfrm>
            <a:off x="263352" y="1316335"/>
            <a:ext cx="9409856" cy="3264793"/>
          </a:xfrm>
          <a:prstGeom prst="rect">
            <a:avLst/>
          </a:prstGeom>
        </p:spPr>
      </p:pic>
      <p:sp>
        <p:nvSpPr>
          <p:cNvPr id="3" name="椭圆 2"/>
          <p:cNvSpPr/>
          <p:nvPr/>
        </p:nvSpPr>
        <p:spPr>
          <a:xfrm>
            <a:off x="2135560" y="2996952"/>
            <a:ext cx="361714" cy="36004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  <p:sp>
        <p:nvSpPr>
          <p:cNvPr id="4" name="椭圆 3"/>
          <p:cNvSpPr/>
          <p:nvPr/>
        </p:nvSpPr>
        <p:spPr>
          <a:xfrm>
            <a:off x="2135560" y="4005064"/>
            <a:ext cx="361714" cy="36004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  <p:sp>
        <p:nvSpPr>
          <p:cNvPr id="5" name="椭圆 4"/>
          <p:cNvSpPr/>
          <p:nvPr/>
        </p:nvSpPr>
        <p:spPr>
          <a:xfrm>
            <a:off x="3215680" y="2060848"/>
            <a:ext cx="361714" cy="36004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  <p:sp>
        <p:nvSpPr>
          <p:cNvPr id="6" name="椭圆 5"/>
          <p:cNvSpPr/>
          <p:nvPr/>
        </p:nvSpPr>
        <p:spPr>
          <a:xfrm>
            <a:off x="4295800" y="4029202"/>
            <a:ext cx="361714" cy="36004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  <p:sp>
        <p:nvSpPr>
          <p:cNvPr id="7" name="椭圆 6"/>
          <p:cNvSpPr/>
          <p:nvPr/>
        </p:nvSpPr>
        <p:spPr>
          <a:xfrm>
            <a:off x="6603283" y="4029202"/>
            <a:ext cx="361714" cy="36004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  <p:sp>
        <p:nvSpPr>
          <p:cNvPr id="8" name="椭圆 7"/>
          <p:cNvSpPr/>
          <p:nvPr/>
        </p:nvSpPr>
        <p:spPr>
          <a:xfrm>
            <a:off x="8256240" y="3068960"/>
            <a:ext cx="361714" cy="36004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  <p:sp>
        <p:nvSpPr>
          <p:cNvPr id="9" name="椭圆 8"/>
          <p:cNvSpPr/>
          <p:nvPr/>
        </p:nvSpPr>
        <p:spPr>
          <a:xfrm>
            <a:off x="8832304" y="4008107"/>
            <a:ext cx="361714" cy="36004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936759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6077" y="1412776"/>
            <a:ext cx="10658475" cy="4591050"/>
          </a:xfrm>
          <a:prstGeom prst="rect">
            <a:avLst/>
          </a:prstGeom>
        </p:spPr>
      </p:pic>
      <p:sp>
        <p:nvSpPr>
          <p:cNvPr id="4" name="椭圆 3"/>
          <p:cNvSpPr/>
          <p:nvPr/>
        </p:nvSpPr>
        <p:spPr>
          <a:xfrm>
            <a:off x="3863752" y="2132856"/>
            <a:ext cx="361714" cy="36004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  <p:sp>
        <p:nvSpPr>
          <p:cNvPr id="5" name="椭圆 4"/>
          <p:cNvSpPr/>
          <p:nvPr/>
        </p:nvSpPr>
        <p:spPr>
          <a:xfrm>
            <a:off x="7968208" y="3212976"/>
            <a:ext cx="361714" cy="36004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  <p:sp>
        <p:nvSpPr>
          <p:cNvPr id="6" name="椭圆 5"/>
          <p:cNvSpPr/>
          <p:nvPr/>
        </p:nvSpPr>
        <p:spPr>
          <a:xfrm>
            <a:off x="3143672" y="4941168"/>
            <a:ext cx="361714" cy="36004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672777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0125075" cy="463867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6960096" y="1844824"/>
            <a:ext cx="504056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2135560" y="3483532"/>
            <a:ext cx="576064" cy="5215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6566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734675" cy="34194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4079776" y="2924944"/>
            <a:ext cx="393303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5506045" y="2996952"/>
            <a:ext cx="393303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6856260" y="2979711"/>
            <a:ext cx="393303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8209247" y="2996040"/>
            <a:ext cx="393303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4079776" y="4077072"/>
            <a:ext cx="393303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5506045" y="4149080"/>
            <a:ext cx="393303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6856260" y="4131839"/>
            <a:ext cx="393303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8209247" y="4148168"/>
            <a:ext cx="393303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80979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3790" y="1340768"/>
            <a:ext cx="9772650" cy="41052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767408" y="2636912"/>
            <a:ext cx="1584176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767408" y="3213385"/>
            <a:ext cx="1584176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4007768" y="2609529"/>
            <a:ext cx="1584176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4007768" y="3186002"/>
            <a:ext cx="1584176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7104112" y="2609529"/>
            <a:ext cx="1584176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7104112" y="3186002"/>
            <a:ext cx="1584176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695400" y="4364695"/>
            <a:ext cx="1584176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695400" y="4941168"/>
            <a:ext cx="1584176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4007768" y="4436703"/>
            <a:ext cx="1584176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4007768" y="5013176"/>
            <a:ext cx="1584176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7102759" y="4364695"/>
            <a:ext cx="1584176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7102759" y="4941168"/>
            <a:ext cx="1584176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41542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125</TotalTime>
  <Words>17</Words>
  <Application>Microsoft Office PowerPoint</Application>
  <PresentationFormat>宽屏</PresentationFormat>
  <Paragraphs>17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李大玉</cp:lastModifiedBy>
  <cp:revision>72</cp:revision>
  <dcterms:created xsi:type="dcterms:W3CDTF">2015-09-16T06:44:00Z</dcterms:created>
  <dcterms:modified xsi:type="dcterms:W3CDTF">2025-08-22T15:25:50Z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