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636912"/>
            <a:ext cx="5191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29975" cy="4267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2708920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356992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720380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337317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21000" y="2780928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3337317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5771" y="4460472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5085184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4532040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5085184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4532040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34200" y="5094075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687"/>
            <a:ext cx="11458575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85293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5301208"/>
            <a:ext cx="40324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5805264"/>
            <a:ext cx="36724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212976"/>
            <a:ext cx="38884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5690" y="3789040"/>
            <a:ext cx="72585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794"/>
          <a:stretch/>
        </p:blipFill>
        <p:spPr>
          <a:xfrm>
            <a:off x="191345" y="1340768"/>
            <a:ext cx="11665296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708920"/>
            <a:ext cx="468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284984"/>
            <a:ext cx="468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3234" y="3861048"/>
            <a:ext cx="675894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2025-08-22T12:03:34Z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