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08920"/>
            <a:ext cx="10515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06" y="1340768"/>
            <a:ext cx="9848850" cy="2314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564904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191348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579711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3206155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2569468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3195912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48" y="1412776"/>
            <a:ext cx="9867900" cy="35909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636911"/>
            <a:ext cx="1728192" cy="23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198884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564904"/>
            <a:ext cx="1728192" cy="23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658035"/>
            <a:ext cx="1728192" cy="23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26493" y="2021903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50832" y="2780928"/>
            <a:ext cx="1728192" cy="23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18984" y="2021903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6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93" y="1412776"/>
            <a:ext cx="10848975" cy="48672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138" y="340526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1" y="3405267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340526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474" y="338153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7" y="3381534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41490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138" y="412534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1" y="4125347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474" y="49411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7132" y="491743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1665" y="4917435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36089" y="4941168"/>
            <a:ext cx="39215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99747" y="491743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64280" y="4917435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474" y="5710332"/>
            <a:ext cx="43248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7132" y="5686599"/>
            <a:ext cx="43248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1665" y="5686599"/>
            <a:ext cx="43248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35994" y="4120174"/>
            <a:ext cx="15681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80220" y="5686599"/>
            <a:ext cx="196830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005064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82382" y="4561681"/>
            <a:ext cx="486960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23" y="1412776"/>
            <a:ext cx="98393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4509120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6319" y="5046923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4509120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5046923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20325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284984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843734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059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2636912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185765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2255" y="4661929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080" y="5206386"/>
            <a:ext cx="62790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8700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2636912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284984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885456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35" y="1412776"/>
            <a:ext cx="1075372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780928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78092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270892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328498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335699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28498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416165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522920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88" y="1412776"/>
            <a:ext cx="10096500" cy="42100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943872" y="220486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040216" y="2155656"/>
            <a:ext cx="401204" cy="42202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85293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84563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823321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823321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60475" y="342900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342900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429309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5157192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31504" y="2161843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04" y="1412776"/>
            <a:ext cx="1036320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78092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400506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3933056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4509120"/>
            <a:ext cx="36004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515719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580526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3462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198884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996952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3068960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861048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3736293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27" y="1304528"/>
            <a:ext cx="10715625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0608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357301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529"/>
            <a:ext cx="1026795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191683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88" y="1412776"/>
            <a:ext cx="10172700" cy="4181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198884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1409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6100" cy="2381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56490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10486" y="257808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87941" y="263691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2583869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321097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69814" y="321796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9820" y="3225897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65396" y="3225897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</Words>
  <Application>Microsoft Office PowerPoint</Application>
  <PresentationFormat>宽屏</PresentationFormat>
  <Paragraphs>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2025-08-22T15:04:53Z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