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708920"/>
            <a:ext cx="56864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68100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3623418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3619767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4149080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4221088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3861048"/>
            <a:ext cx="1440160" cy="4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5013176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5003286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5003286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60145" y="4705209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4684119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76169" y="5270674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13388" y="5219739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36408" y="4936647"/>
            <a:ext cx="1416175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5877272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29438" y="5805264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5805264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9718" y="5842993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5866926"/>
            <a:ext cx="432048" cy="35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22602" y="5823917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05492" y="5835985"/>
            <a:ext cx="1375083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91875" cy="2905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2636912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642287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2608371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2603068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3580790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580790"/>
            <a:ext cx="344723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1543" y="3551849"/>
            <a:ext cx="36903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40216" y="3571155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3212976"/>
            <a:ext cx="360040" cy="2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3068960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140968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79676" y="3131776"/>
            <a:ext cx="39604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670786"/>
            <a:ext cx="151216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3131776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3068960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72364" y="3054798"/>
            <a:ext cx="39604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24292" y="3670786"/>
            <a:ext cx="169218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887200" cy="2552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2132856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2132856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07668" y="2132856"/>
            <a:ext cx="39604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1484784"/>
            <a:ext cx="50405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5020" y="3356992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68994" y="3356992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3362367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31804" y="2780928"/>
            <a:ext cx="39604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177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2636912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636912"/>
            <a:ext cx="216024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2649792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060848"/>
            <a:ext cx="50405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