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708920"/>
            <a:ext cx="93059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2466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2204864"/>
            <a:ext cx="29523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96500" y="222474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28529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64052" y="28529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3356992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391775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405192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406175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405192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80928"/>
            <a:ext cx="855345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870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55726"/>
            <a:ext cx="6724650" cy="8286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16366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227879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155679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01450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3488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3488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10672" y="232707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6" y="16288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92860" y="371703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86334" y="369642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10672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6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15" y="1412776"/>
            <a:ext cx="115157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502" y="2708920"/>
            <a:ext cx="372427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2604145"/>
            <a:ext cx="37052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582400" cy="2009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213285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77770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2025-08-22T13:56:07Z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