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780928"/>
            <a:ext cx="70961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71675"/>
            <a:ext cx="11410950" cy="2914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2636912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3501008"/>
            <a:ext cx="30963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4077072"/>
            <a:ext cx="30963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991850" cy="1647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1628800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2200684"/>
            <a:ext cx="41044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2" y="2780928"/>
            <a:ext cx="30963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734675" cy="2447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99656" y="206084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3356992"/>
            <a:ext cx="30963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2678" y="3429000"/>
            <a:ext cx="30963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81" y="1484784"/>
            <a:ext cx="11801475" cy="3124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27448" y="2686844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3992" y="2686844"/>
            <a:ext cx="30963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3287874"/>
            <a:ext cx="21602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0572750" cy="4772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2924944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15680" y="3429000"/>
            <a:ext cx="367240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27648" y="4005064"/>
            <a:ext cx="30963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4573071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3672" y="5085184"/>
            <a:ext cx="28803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11589" y="5661248"/>
            <a:ext cx="28803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2025-08-22T14:00:54Z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