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590"/>
          <a:stretch/>
        </p:blipFill>
        <p:spPr>
          <a:xfrm>
            <a:off x="1487488" y="2708920"/>
            <a:ext cx="966978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614" y="1412776"/>
            <a:ext cx="11830050" cy="3200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2567608" y="2060848"/>
            <a:ext cx="504056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6744072" y="2081436"/>
            <a:ext cx="504056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2135560" y="3122915"/>
            <a:ext cx="504056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3791744" y="4149080"/>
            <a:ext cx="504056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39475" cy="2209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839416" y="2517676"/>
            <a:ext cx="1800200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839416" y="3058158"/>
            <a:ext cx="1800200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3215680" y="2564904"/>
            <a:ext cx="1800200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3194651" y="3098700"/>
            <a:ext cx="1800200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5663952" y="2533582"/>
            <a:ext cx="1800200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4970983" y="3148392"/>
            <a:ext cx="1800200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8616280" y="2564904"/>
            <a:ext cx="1800200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8649917" y="3058158"/>
            <a:ext cx="1800200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2647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839416" y="2528426"/>
            <a:ext cx="3240360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983432" y="2996952"/>
            <a:ext cx="3528392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40768"/>
            <a:ext cx="11830050" cy="3324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2783632" y="2636912"/>
            <a:ext cx="1368152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1847528" y="3140968"/>
            <a:ext cx="3240360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887656" y="3675805"/>
            <a:ext cx="5424367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7141"/>
          <a:stretch/>
        </p:blipFill>
        <p:spPr>
          <a:xfrm>
            <a:off x="188887" y="1412776"/>
            <a:ext cx="11235705" cy="3343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911424" y="3861048"/>
            <a:ext cx="3240360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CFE0-70F8-AB9E-2F8B-324DBECF5099}"/>
              </a:ext>
            </a:extLst>
          </p:cNvPr>
          <p:cNvSpPr/>
          <p:nvPr/>
        </p:nvSpPr>
        <p:spPr bwMode="white">
          <a:xfrm>
            <a:off x="983432" y="4372583"/>
            <a:ext cx="4032448" cy="38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66</cp:revision>
  <dcterms:created xsi:type="dcterms:W3CDTF">2015-09-16T06:44:00Z</dcterms:created>
  <dcterms:modified xsi:type="dcterms:W3CDTF">2025-08-22T14:03:56Z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