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780928"/>
            <a:ext cx="71247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2143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5" y="227687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225760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92615" y="2276872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2996952"/>
            <a:ext cx="50405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996952"/>
            <a:ext cx="50405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7" y="2993402"/>
            <a:ext cx="50405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72775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492896"/>
            <a:ext cx="2160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2395190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63441" y="2431194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18247" y="2547085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615458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3501008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3380147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00826" y="3403411"/>
            <a:ext cx="216024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40986" y="3485155"/>
            <a:ext cx="169080" cy="24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3284984"/>
            <a:ext cx="216024" cy="31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96"/>
          <a:stretch/>
        </p:blipFill>
        <p:spPr>
          <a:xfrm>
            <a:off x="263352" y="1412776"/>
            <a:ext cx="11191875" cy="30243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1586" y="225313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3" y="2276872"/>
            <a:ext cx="43204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38610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80668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3806687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267825" cy="1943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3690" y="2866526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82022" y="2911355"/>
            <a:ext cx="326236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20528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20475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1322" y="4162670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69654" y="4221089"/>
            <a:ext cx="237914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41490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08160" y="41490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737" y="4221089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49782" y="4221089"/>
            <a:ext cx="326236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03720" y="416267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416267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9" y="2804661"/>
            <a:ext cx="324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1747" y="2780928"/>
            <a:ext cx="324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1" y="27809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09005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350100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58375" cy="2009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317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317960"/>
            <a:ext cx="360040" cy="46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