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47" r:id="rId7"/>
    <p:sldId id="32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708920"/>
            <a:ext cx="93916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4287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172"/>
          <a:stretch/>
        </p:blipFill>
        <p:spPr>
          <a:xfrm>
            <a:off x="1840546" y="1340768"/>
            <a:ext cx="9728076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63"/>
          <a:stretch/>
        </p:blipFill>
        <p:spPr>
          <a:xfrm>
            <a:off x="1540902" y="1772816"/>
            <a:ext cx="9367267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96" y="1988840"/>
            <a:ext cx="1257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590"/>
          <a:stretch/>
        </p:blipFill>
        <p:spPr>
          <a:xfrm>
            <a:off x="2279576" y="2934419"/>
            <a:ext cx="1434873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20" r="-1"/>
          <a:stretch/>
        </p:blipFill>
        <p:spPr>
          <a:xfrm>
            <a:off x="3647728" y="1436610"/>
            <a:ext cx="7932712" cy="343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276" y="3068960"/>
            <a:ext cx="1257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074" y="1988840"/>
            <a:ext cx="82105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590"/>
          <a:stretch/>
        </p:blipFill>
        <p:spPr>
          <a:xfrm>
            <a:off x="2063552" y="1412776"/>
            <a:ext cx="1434873" cy="3590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741388"/>
            <a:ext cx="1257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590"/>
          <a:stretch/>
        </p:blipFill>
        <p:spPr>
          <a:xfrm>
            <a:off x="2245681" y="2934419"/>
            <a:ext cx="1434873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20" r="-1"/>
          <a:stretch/>
        </p:blipFill>
        <p:spPr>
          <a:xfrm>
            <a:off x="3647728" y="1436610"/>
            <a:ext cx="7932712" cy="343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455" y="2934419"/>
            <a:ext cx="12573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82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356992"/>
            <a:ext cx="82581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36" y="1700808"/>
            <a:ext cx="1257300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6313" r="53447"/>
          <a:stretch/>
        </p:blipFill>
        <p:spPr>
          <a:xfrm>
            <a:off x="1924570" y="2996952"/>
            <a:ext cx="72009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2025-08-21T02:40:18Z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