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708920"/>
            <a:ext cx="72294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0887075" cy="3629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234888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2852936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350100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61996" y="4318475"/>
            <a:ext cx="185773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7" y="234888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51983" y="2852936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51983" y="350100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62395" y="4318475"/>
            <a:ext cx="185773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6" y="2323501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2" y="2827557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2" y="3475629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62794" y="4293096"/>
            <a:ext cx="185773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48950" cy="21717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15480" y="2348880"/>
            <a:ext cx="288032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5375920" y="2348880"/>
            <a:ext cx="288032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9048328" y="2349996"/>
            <a:ext cx="288032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1575790" y="3140968"/>
            <a:ext cx="288032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5375920" y="3140967"/>
            <a:ext cx="288032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9264352" y="3140966"/>
            <a:ext cx="288032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477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087100" cy="2447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2564817"/>
            <a:ext cx="216024" cy="28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63952" y="2564817"/>
            <a:ext cx="216024" cy="28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2564817"/>
            <a:ext cx="216024" cy="28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2564817"/>
            <a:ext cx="216024" cy="28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3243938"/>
            <a:ext cx="216024" cy="28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55940" y="3243938"/>
            <a:ext cx="216024" cy="28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3243938"/>
            <a:ext cx="216024" cy="28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9613" y="3237592"/>
            <a:ext cx="216024" cy="28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61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53825" cy="3629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3356992"/>
            <a:ext cx="54726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3861048"/>
            <a:ext cx="54726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4384779"/>
            <a:ext cx="82089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22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44300" cy="2743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2708920"/>
            <a:ext cx="23042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2636912"/>
            <a:ext cx="54726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3356992"/>
            <a:ext cx="54726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46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6</Words>
  <Application>Microsoft Office PowerPoint</Application>
  <PresentationFormat>宽屏</PresentationFormat>
  <Paragraphs>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2025-08-22T14:33:00Z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