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780928"/>
            <a:ext cx="5057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858375" cy="2247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232496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32496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2324961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06896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3062063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305709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99" y="1268760"/>
            <a:ext cx="114014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301" y="4509120"/>
            <a:ext cx="5019675" cy="1695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284984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789040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71189" y="5104817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5568" y="5700658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3300" cy="2619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708920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280677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683667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2683667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8978" y="3180927"/>
            <a:ext cx="291529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2060848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39686" y="2636912"/>
            <a:ext cx="428025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338126"/>
            <a:ext cx="28083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4916649"/>
            <a:ext cx="33123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