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47" r:id="rId4"/>
    <p:sldId id="348" r:id="rId5"/>
    <p:sldId id="349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708920"/>
            <a:ext cx="95916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068960"/>
            <a:ext cx="12954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834" t="1390" r="5768" b="-1"/>
          <a:stretch/>
        </p:blipFill>
        <p:spPr>
          <a:xfrm>
            <a:off x="1631504" y="980728"/>
            <a:ext cx="9289032" cy="5109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268275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80376" y="263691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56140" y="317548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348819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27656" y="342900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40590" y="386869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99934" y="423133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56140" y="428163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96100" y="461480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56140" y="50750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27081" y="501317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68108" y="546130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12954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833" t="12507" r="72368" b="-1"/>
          <a:stretch/>
        </p:blipFill>
        <p:spPr>
          <a:xfrm>
            <a:off x="1604999" y="548680"/>
            <a:ext cx="2520280" cy="45335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2924944"/>
            <a:ext cx="711517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5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1295400" cy="3419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12976"/>
            <a:ext cx="2505075" cy="1647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8587" y="3356992"/>
            <a:ext cx="695325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07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144" y="1484784"/>
            <a:ext cx="1295400" cy="3419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420888"/>
            <a:ext cx="25050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2533" r="802" b="1228"/>
          <a:stretch/>
        </p:blipFill>
        <p:spPr>
          <a:xfrm>
            <a:off x="4367808" y="1340768"/>
            <a:ext cx="6840760" cy="54726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9776" y="273968"/>
            <a:ext cx="111442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68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