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08920"/>
            <a:ext cx="53149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582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27687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20486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40661" y="228245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53474" y="220486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896335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824326"/>
            <a:ext cx="720080" cy="45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68653" y="2901913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88228" y="2833970"/>
            <a:ext cx="720080" cy="44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358417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51216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84677" y="358975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97490" y="351216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23717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29707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2768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29498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311672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08900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328498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789040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431788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84673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28498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789040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431788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4846736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289447"/>
            <a:ext cx="4320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3793503"/>
            <a:ext cx="4320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4322351"/>
            <a:ext cx="4320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4851199"/>
            <a:ext cx="4320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234888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327342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323934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321297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0" y="1412776"/>
            <a:ext cx="10991850" cy="2876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754354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3789040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75435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148478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