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89" y="1381869"/>
            <a:ext cx="11839575" cy="3343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227687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227687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292494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31970" y="287348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57301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358346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422108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429343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818" b="83093"/>
          <a:stretch/>
        </p:blipFill>
        <p:spPr>
          <a:xfrm>
            <a:off x="268163" y="1412777"/>
            <a:ext cx="9932293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20888"/>
            <a:ext cx="7934325" cy="2295525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5159896" y="2564904"/>
            <a:ext cx="1152127" cy="936104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6816080" y="3645024"/>
            <a:ext cx="1440160" cy="864096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34888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06896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248980"/>
            <a:ext cx="5172075" cy="22764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5611066"/>
            <a:ext cx="2376264" cy="55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890587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28498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326023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