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9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708920"/>
            <a:ext cx="58578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930"/>
          <a:stretch/>
        </p:blipFill>
        <p:spPr>
          <a:xfrm>
            <a:off x="335360" y="1340768"/>
            <a:ext cx="8991600" cy="25081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234791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3212976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2996952"/>
            <a:ext cx="30243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3730609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3068960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27603" y="3741055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44275" cy="299085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143672" y="2996952"/>
            <a:ext cx="1296144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879976" y="2967033"/>
            <a:ext cx="1368152" cy="89401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896200" y="2967032"/>
            <a:ext cx="1368152" cy="89401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204012" y="2899327"/>
            <a:ext cx="4500500" cy="103372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2708413" y="2967033"/>
            <a:ext cx="5043771" cy="8794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5663952" y="2967032"/>
            <a:ext cx="4572508" cy="93732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98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64502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64502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67443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4221088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3717032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39523" y="3717032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12407" y="3721191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39592" y="4364110"/>
            <a:ext cx="1552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10850" y="3646647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3645024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855247" y="3617337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13850" y="4192102"/>
            <a:ext cx="147412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1484784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2132856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2145939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6240" y="2132856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2793901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3429000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429000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3469846"/>
            <a:ext cx="364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