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8" r:id="rId6"/>
    <p:sldId id="329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2564904"/>
            <a:ext cx="507682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82250" cy="2809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48328" y="220486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782175" cy="3228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52184" y="1412776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2739231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53" y="1412776"/>
            <a:ext cx="1062037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98723"/>
            <a:ext cx="4048125" cy="14573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19536" y="458112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55466" y="459745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84406" y="460526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20336" y="462159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63726" y="600495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99656" y="602128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23" y="1484784"/>
            <a:ext cx="11591925" cy="2028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306896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43498" y="308528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56240" y="306946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92170" y="308579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31" y="1484784"/>
            <a:ext cx="11706225" cy="12954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11824" y="234888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2025-08-22T14:34:22Z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