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297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16" y="1303759"/>
            <a:ext cx="11353800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4365104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50100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4004151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256490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292494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44172" y="4221088"/>
            <a:ext cx="4680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40316" y="4221088"/>
            <a:ext cx="4680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068960"/>
            <a:ext cx="158417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564904"/>
            <a:ext cx="4680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3053878"/>
            <a:ext cx="158417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582652"/>
            <a:ext cx="4680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284984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717032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3269873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3792518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564904"/>
            <a:ext cx="34563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084122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56" y="1412776"/>
            <a:ext cx="1173480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132856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564904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068960"/>
            <a:ext cx="43204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41490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4221189"/>
            <a:ext cx="342930" cy="37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3020" y="40770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38998" y="4303542"/>
            <a:ext cx="3274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011748" y="4303542"/>
            <a:ext cx="340836" cy="31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6596" y="4329100"/>
            <a:ext cx="19338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2025-08-22T13:23:36Z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