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708920"/>
            <a:ext cx="70485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58550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5589240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5589240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63952" y="5560133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69872" y="5575042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75792" y="5560133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2126"/>
            <a:ext cx="11639550" cy="4333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3552" y="1988840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67103" y="341906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4509120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2847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328498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31941" y="325354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20136" y="325354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28285" y="322210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200456" y="322210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8162"/>
            <a:ext cx="11534775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901653"/>
            <a:ext cx="2781300" cy="103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3901" y="1930228"/>
            <a:ext cx="2733675" cy="100965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4005064"/>
            <a:ext cx="20882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4005064"/>
            <a:ext cx="20882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4950" y="1998712"/>
            <a:ext cx="247650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2025-08-22T14:15:40Z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