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708920"/>
            <a:ext cx="88868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514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13285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213285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299695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2918110"/>
            <a:ext cx="1224136" cy="58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96036" y="3717032"/>
            <a:ext cx="5676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21681" y="3789040"/>
            <a:ext cx="639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3784780"/>
            <a:ext cx="639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4286262"/>
            <a:ext cx="639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4293096"/>
            <a:ext cx="6396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43"/>
          <a:stretch/>
        </p:blipFill>
        <p:spPr>
          <a:xfrm>
            <a:off x="308917" y="1340768"/>
            <a:ext cx="10899651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1412776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1423932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24928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27710" y="3177753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317748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71703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68" y="1412776"/>
            <a:ext cx="1101090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198884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350100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501317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64502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364502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357301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357301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93676"/>
            <a:ext cx="1208722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78904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78904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78904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4437112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79072" y="4437112"/>
            <a:ext cx="689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6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8240"/>
            <a:ext cx="11734800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71703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01949" y="436510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50131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4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436510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434989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433467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3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717032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087801"/>
            <a:ext cx="1438275" cy="214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132856"/>
            <a:ext cx="1438275" cy="2143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130" y="2167440"/>
            <a:ext cx="1438275" cy="2143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972" y="2104281"/>
            <a:ext cx="20193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2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