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47" r:id="rId4"/>
    <p:sldId id="348" r:id="rId5"/>
    <p:sldId id="350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780928"/>
            <a:ext cx="95345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860206"/>
            <a:ext cx="144780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544"/>
          <a:stretch/>
        </p:blipFill>
        <p:spPr>
          <a:xfrm>
            <a:off x="1855168" y="1412776"/>
            <a:ext cx="95917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06" y="2483487"/>
            <a:ext cx="144780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544" r="81327"/>
          <a:stretch/>
        </p:blipFill>
        <p:spPr>
          <a:xfrm>
            <a:off x="1848406" y="0"/>
            <a:ext cx="1504528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681"/>
          <a:stretch/>
        </p:blipFill>
        <p:spPr>
          <a:xfrm>
            <a:off x="3296206" y="2636912"/>
            <a:ext cx="8111403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7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06" y="2483487"/>
            <a:ext cx="1447800" cy="259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-2"/>
          <a:stretch/>
        </p:blipFill>
        <p:spPr>
          <a:xfrm>
            <a:off x="1775520" y="1412776"/>
            <a:ext cx="10030703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5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06" y="2483487"/>
            <a:ext cx="144780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8" y="3140968"/>
            <a:ext cx="95821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4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65</cp:revision>
  <dcterms:created xsi:type="dcterms:W3CDTF">2015-09-16T06:44:00Z</dcterms:created>
  <dcterms:modified xsi:type="dcterms:W3CDTF">2025-08-21T10:09:40Z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