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8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708920"/>
            <a:ext cx="57912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53800" cy="4371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2348880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76456" y="2334174"/>
            <a:ext cx="8398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88088" y="3166715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3861048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3862975"/>
            <a:ext cx="14401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75920" y="4581128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88288" y="4509120"/>
            <a:ext cx="6723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666" y="1412776"/>
            <a:ext cx="11410950" cy="4514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32304" y="220486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68208" y="3789040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4437112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68208" y="4441574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128" y="1340768"/>
            <a:ext cx="10439400" cy="3352800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3071664" y="3018182"/>
            <a:ext cx="6840760" cy="105889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3071664" y="3068960"/>
            <a:ext cx="3096344" cy="95632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6240016" y="3068960"/>
            <a:ext cx="3312368" cy="95632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134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64" y="1340768"/>
            <a:ext cx="118491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779043"/>
            <a:ext cx="3038475" cy="1257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2721913"/>
            <a:ext cx="1724025" cy="16192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43858" y="3626989"/>
            <a:ext cx="225214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2025-08-22T14:15:04Z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