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564904"/>
            <a:ext cx="54197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999656" y="436510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431704" y="4869160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544272" y="486916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632504" y="486916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27448" y="537321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071664" y="587334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511824" y="587334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313438" y="587334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824192" y="584393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409782" y="5873341"/>
            <a:ext cx="179878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340768"/>
            <a:ext cx="1144905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680176" y="23488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16280" y="400506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222940" y="5047189"/>
            <a:ext cx="16894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783632" y="638140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