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42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780928"/>
            <a:ext cx="104298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552" y="1412776"/>
            <a:ext cx="10668000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270892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263691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263691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56440" y="263691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80555" y="3208995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3136987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3567" y="317199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3136987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45110" y="3776235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370708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26796" y="3776235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69389" y="370708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97" y="1412776"/>
            <a:ext cx="10010775" cy="2133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2479576"/>
            <a:ext cx="19442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043199"/>
            <a:ext cx="19442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433329"/>
            <a:ext cx="19442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996952"/>
            <a:ext cx="19442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454830"/>
            <a:ext cx="19442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018453"/>
            <a:ext cx="19442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96575" cy="332422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063552" y="3573016"/>
            <a:ext cx="1368152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503712" y="3501008"/>
            <a:ext cx="1584176" cy="7920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279576" y="3356992"/>
            <a:ext cx="3240360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824192" y="3554152"/>
            <a:ext cx="1368152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6816080" y="3554152"/>
            <a:ext cx="2991719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777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801225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342900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350100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3382739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407707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395080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501317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35" y="1340768"/>
            <a:ext cx="10715625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3212976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3738959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96" y="1323578"/>
            <a:ext cx="10401300" cy="3257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573016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392" y="4104354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96" y="1412776"/>
            <a:ext cx="10401300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3068960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4027" y="3628264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77475" cy="2752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068960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617230"/>
            <a:ext cx="63367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363200" cy="2124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2564904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025868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46" y="1340768"/>
            <a:ext cx="10306050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4149080"/>
            <a:ext cx="48245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392" y="4653136"/>
            <a:ext cx="43924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5174027"/>
            <a:ext cx="79208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3605877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160" y="1340768"/>
            <a:ext cx="10820400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2924944"/>
            <a:ext cx="20882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525251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27748" y="472514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4724029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4708005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23692" y="5223829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79876" y="5314603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530120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20325" cy="3162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148478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143407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198884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590340" y="3356992"/>
            <a:ext cx="401204" cy="4220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3791744" y="3356992"/>
            <a:ext cx="329196" cy="4220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7680176" y="3356992"/>
            <a:ext cx="401204" cy="4220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1590340" y="4077072"/>
            <a:ext cx="401204" cy="3500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4367808" y="4077072"/>
            <a:ext cx="360040" cy="3500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7968208" y="4063775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67950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321297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04" y="1484784"/>
            <a:ext cx="10401300" cy="3028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141277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1988840"/>
            <a:ext cx="1584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2645609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56340" y="261954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3399651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4135337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46" y="1412776"/>
            <a:ext cx="10306050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155679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220486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58112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458112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5189536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18" y="1412776"/>
            <a:ext cx="10801350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20486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465313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10800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206084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393305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46" y="1412776"/>
            <a:ext cx="10229850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1399389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6</Words>
  <Application>Microsoft Office PowerPoint</Application>
  <PresentationFormat>宽屏</PresentationFormat>
  <Paragraphs>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2025-08-22T15:03:19Z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