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708920"/>
            <a:ext cx="55149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036" r="-30"/>
          <a:stretch/>
        </p:blipFill>
        <p:spPr>
          <a:xfrm>
            <a:off x="191344" y="1340768"/>
            <a:ext cx="11233248" cy="217475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220486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220486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220486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84432" y="2204864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299695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2977682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2996952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68408" y="297768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2197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20888"/>
            <a:ext cx="10572750" cy="237172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1991544" y="3212976"/>
            <a:ext cx="1800200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935760" y="3212976"/>
            <a:ext cx="3816424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135560" y="3213990"/>
            <a:ext cx="3816424" cy="86308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752184" y="3203949"/>
            <a:ext cx="2016224" cy="94513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5951984" y="3212976"/>
            <a:ext cx="3788447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49050" cy="3552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2276872"/>
            <a:ext cx="360040" cy="31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3594" y="225313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7" y="2253139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225313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5922" y="222940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00455" y="2229406"/>
            <a:ext cx="36004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36231" y="299695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99889" y="297321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64422" y="2973219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36231" y="374130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99889" y="371757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64422" y="3717575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376142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5922" y="373769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00456" y="3737694"/>
            <a:ext cx="344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4392" y="2991019"/>
            <a:ext cx="1544758" cy="31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4365104"/>
            <a:ext cx="2232248" cy="40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2" y="1340768"/>
            <a:ext cx="114490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086" r="4233"/>
          <a:stretch/>
        </p:blipFill>
        <p:spPr>
          <a:xfrm>
            <a:off x="911425" y="4437112"/>
            <a:ext cx="6120680" cy="2261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3284984"/>
            <a:ext cx="2952328" cy="31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9407" y="3792691"/>
            <a:ext cx="4312537" cy="48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3134" y="5117301"/>
            <a:ext cx="2952328" cy="31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39715" y="5117301"/>
            <a:ext cx="2952328" cy="31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5689714"/>
            <a:ext cx="2952328" cy="31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5656188"/>
            <a:ext cx="2952328" cy="31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376" y="6229774"/>
            <a:ext cx="2952328" cy="31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