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18493"/>
          <a:stretch/>
        </p:blipFill>
        <p:spPr>
          <a:xfrm>
            <a:off x="263352" y="1955279"/>
            <a:ext cx="993710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412776"/>
            <a:ext cx="1166812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5085184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5549631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5190724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5655171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092"/>
            <a:ext cx="10829925" cy="3848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4005064"/>
            <a:ext cx="3672408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4469511"/>
            <a:ext cx="3672408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4136247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4600694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060"/>
          <a:stretch/>
        </p:blipFill>
        <p:spPr>
          <a:xfrm>
            <a:off x="262787" y="1340768"/>
            <a:ext cx="10706665" cy="32403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360" y="1988840"/>
            <a:ext cx="4320480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2453287"/>
            <a:ext cx="4320480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636912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3101359"/>
            <a:ext cx="33843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11990" y="3641817"/>
            <a:ext cx="38683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16" y="1340768"/>
            <a:ext cx="1146810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2679334"/>
            <a:ext cx="64807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3266" y="2636912"/>
            <a:ext cx="123084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2679334"/>
            <a:ext cx="123084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358053"/>
            <a:ext cx="123084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90091" y="3294781"/>
            <a:ext cx="805909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3348313"/>
            <a:ext cx="805909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01250" cy="20764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7680176" y="2132856"/>
            <a:ext cx="401204" cy="4220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847528" y="2907809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7519673" y="2913184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2711624" y="2136059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791825" cy="1876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1921978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1844824"/>
            <a:ext cx="517877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56233" y="1921978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80369" y="1844824"/>
            <a:ext cx="517877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652350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88437" y="2575196"/>
            <a:ext cx="517877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7" y="2652350"/>
            <a:ext cx="455244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2575196"/>
            <a:ext cx="517877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53725" cy="24003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1268760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1196752"/>
            <a:ext cx="3456384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1916832"/>
            <a:ext cx="2016224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540918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3145692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419975" cy="172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1916832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95622" y="1989794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58445" y="2636912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601863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559781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30000" cy="2562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636912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636912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1297" y="2708920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35279" y="2636912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82077" y="3178147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34405" y="3178147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52359" y="3278907"/>
            <a:ext cx="607476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779250" y="3178146"/>
            <a:ext cx="589885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354"/>
          <a:stretch/>
        </p:blipFill>
        <p:spPr>
          <a:xfrm>
            <a:off x="329877" y="1402457"/>
            <a:ext cx="10374635" cy="2314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492896"/>
            <a:ext cx="172819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996952"/>
            <a:ext cx="172819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558827"/>
            <a:ext cx="172819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062883"/>
            <a:ext cx="172819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2572308"/>
            <a:ext cx="172819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3076364"/>
            <a:ext cx="1728192" cy="5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2286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09556" y="2276872"/>
            <a:ext cx="3264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9578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1" y="225313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1906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39" y="225313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73215" y="304522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37748" y="3045227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348030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409556" y="3045227"/>
            <a:ext cx="3984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264352" y="3021191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</Words>
  <Application>Microsoft Office PowerPoint</Application>
  <PresentationFormat>宽屏</PresentationFormat>
  <Paragraphs>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