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060848"/>
            <a:ext cx="9801225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01475" cy="3676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9264352" y="2204864"/>
            <a:ext cx="792088" cy="45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7752184" y="3645024"/>
            <a:ext cx="792088" cy="45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466" y="1484784"/>
            <a:ext cx="11487150" cy="2009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2639616" y="2132856"/>
            <a:ext cx="792088" cy="45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4295800" y="2204864"/>
            <a:ext cx="792088" cy="45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8688288" y="2261933"/>
            <a:ext cx="792088" cy="45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0344472" y="2261933"/>
            <a:ext cx="792088" cy="45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3287688" y="2924944"/>
            <a:ext cx="792088" cy="45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4871864" y="2924944"/>
            <a:ext cx="792088" cy="45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8112224" y="2924944"/>
            <a:ext cx="792088" cy="45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9768408" y="2929326"/>
            <a:ext cx="792088" cy="45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3762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2927648" y="2994217"/>
            <a:ext cx="3456384" cy="45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2947898" y="3837620"/>
            <a:ext cx="353076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3791744" y="3832143"/>
            <a:ext cx="353076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4662500" y="3811859"/>
            <a:ext cx="380290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2495600" y="4509120"/>
            <a:ext cx="2664296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9057388" y="3030221"/>
            <a:ext cx="2439212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8976320" y="3832143"/>
            <a:ext cx="353076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9840416" y="3832143"/>
            <a:ext cx="353076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0704512" y="3832143"/>
            <a:ext cx="353076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8328248" y="4509120"/>
            <a:ext cx="2952328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76362"/>
            <a:ext cx="11715750" cy="4105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2063552" y="2276872"/>
            <a:ext cx="353076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3287688" y="2204864"/>
            <a:ext cx="353076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4518585" y="2228444"/>
            <a:ext cx="353076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5879976" y="2250198"/>
            <a:ext cx="353076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8040216" y="2852936"/>
            <a:ext cx="353076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9264352" y="2852936"/>
            <a:ext cx="353076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0609113" y="2924944"/>
            <a:ext cx="353076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7104112" y="4221088"/>
            <a:ext cx="353076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8688288" y="4149080"/>
            <a:ext cx="353076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0325746" y="4149080"/>
            <a:ext cx="450773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7176120" y="4845074"/>
            <a:ext cx="353076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8688288" y="4812925"/>
            <a:ext cx="353076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0374594" y="4856994"/>
            <a:ext cx="353076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66</cp:revision>
  <dcterms:created xsi:type="dcterms:W3CDTF">2015-09-16T06:44:00Z</dcterms:created>
  <dcterms:modified xsi:type="dcterms:W3CDTF">2025-08-22T14:03:36Z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