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3060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362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420888"/>
            <a:ext cx="4096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842035"/>
            <a:ext cx="4096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5229200"/>
            <a:ext cx="4096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3955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509120"/>
            <a:ext cx="468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4509120"/>
            <a:ext cx="48245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496252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204864"/>
            <a:ext cx="5362575" cy="1695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3703" y="2184073"/>
            <a:ext cx="468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2596952"/>
            <a:ext cx="4680520" cy="9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46482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76872"/>
            <a:ext cx="11210925" cy="2171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3861048"/>
            <a:ext cx="468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