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13061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39115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20888"/>
            <a:ext cx="10303133" cy="2981202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135560" y="2996952"/>
            <a:ext cx="4392488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655840" y="3020278"/>
            <a:ext cx="4176464" cy="55273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927648" y="2996952"/>
            <a:ext cx="3999438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087888" y="3023625"/>
            <a:ext cx="4392488" cy="62139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071664" y="4077072"/>
            <a:ext cx="1368152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162890" y="4091161"/>
            <a:ext cx="1653190" cy="63398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276086" y="4114386"/>
            <a:ext cx="2348306" cy="61075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026051" y="4163169"/>
            <a:ext cx="7022277" cy="56197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58575" cy="3314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292494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178" y="290121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1" y="2901211"/>
            <a:ext cx="28803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59831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178" y="357458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1" y="3574586"/>
            <a:ext cx="28803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61434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466" y="359061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5999" y="3590611"/>
            <a:ext cx="28803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92494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3914" y="290121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7" y="2901211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693" y="3554554"/>
            <a:ext cx="4053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3914" y="355085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7" y="3550853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4149080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0484" y="4180463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39" y="1340768"/>
            <a:ext cx="11782425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63691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410" y="261317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3" y="2613179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78904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538" y="376530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1" y="3765307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27205" y="499308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90863" y="496935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55397" y="4969350"/>
            <a:ext cx="3487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20608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28012" y="316328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55397" y="436732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2371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2996952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296723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306896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61680" y="306896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2025-08-22T14:35:02Z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