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185" y="2780928"/>
            <a:ext cx="9858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4410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2708920"/>
            <a:ext cx="2160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10212" y="2636912"/>
            <a:ext cx="2160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13285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83932" y="3633428"/>
            <a:ext cx="21602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4149080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414938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10" y="1429469"/>
            <a:ext cx="10763250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69716" y="2232043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2276872"/>
            <a:ext cx="326236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81986" y="221845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66554" y="2218453"/>
            <a:ext cx="4143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3717032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82324" y="3761861"/>
            <a:ext cx="271960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6262" y="370344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20830" y="370344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02247" y="5283666"/>
            <a:ext cx="3520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63317" y="5328495"/>
            <a:ext cx="278709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15688" y="5270076"/>
            <a:ext cx="3767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5270076"/>
            <a:ext cx="3767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62006" y="2924944"/>
            <a:ext cx="18143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62006" y="4383566"/>
            <a:ext cx="18143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1461" y="5976567"/>
            <a:ext cx="181431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4077072"/>
            <a:ext cx="3384376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31470" y="4653136"/>
            <a:ext cx="4720513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34415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1988840"/>
            <a:ext cx="28083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2571590"/>
            <a:ext cx="28083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6157" y="3142676"/>
            <a:ext cx="28083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944100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140968"/>
            <a:ext cx="28083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710443"/>
            <a:ext cx="28083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3917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060848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636912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6765" y="4221087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4961" y="4797151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5373215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393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4143135"/>
            <a:ext cx="1800200" cy="45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4869160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5421635"/>
            <a:ext cx="561662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53725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852936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95352" y="2852936"/>
            <a:ext cx="13367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285293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57301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90388" y="3573016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573016"/>
            <a:ext cx="7700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7956"/>
            <a:ext cx="1018222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142795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42795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85293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48228" y="2132856"/>
            <a:ext cx="16921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78495" y="432956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087888" y="432956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5091809" y="515141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8562187" y="515141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8569561" y="4332503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622040" y="5148136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7" grpId="0" animBg="1"/>
      <p:bldP spid="18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63200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141277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05434" y="138174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141277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7747" y="138174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0608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1988839"/>
            <a:ext cx="432048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09634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27089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72453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364502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17260" y="3655673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441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44" y="4077072"/>
            <a:ext cx="10229850" cy="1314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34076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0608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13106" y="27089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433019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472514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02" y="1336813"/>
            <a:ext cx="106870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357301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558924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71" y="1386433"/>
            <a:ext cx="1029652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13285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414908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44" y="1484784"/>
            <a:ext cx="10706100" cy="489585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135560" y="4437112"/>
            <a:ext cx="2664296" cy="11521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733090" y="4509120"/>
            <a:ext cx="4284476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015880" y="4437112"/>
            <a:ext cx="1606826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3467708" y="4452790"/>
            <a:ext cx="2988332" cy="10644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184232" y="4509120"/>
            <a:ext cx="1512168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2063552" y="4452790"/>
            <a:ext cx="7649649" cy="113645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92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82150" cy="2476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19888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21730" y="19888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19888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003445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631469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21730" y="2631469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47189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631469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27409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21730" y="327409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27409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28870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6</Words>
  <Application>Microsoft Office PowerPoint</Application>
  <PresentationFormat>宽屏</PresentationFormat>
  <Paragraphs>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2025-08-23T01:04:31Z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