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712" y="2780928"/>
            <a:ext cx="528637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268075" cy="40481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879976" y="2132856"/>
            <a:ext cx="64807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904312" y="2060848"/>
            <a:ext cx="64807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295800" y="2708920"/>
            <a:ext cx="64807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301545" y="2691172"/>
            <a:ext cx="64807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544272" y="3284984"/>
            <a:ext cx="64807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416480" y="3356992"/>
            <a:ext cx="64807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846165" y="4481534"/>
            <a:ext cx="64807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77625" cy="29813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488488" y="3212976"/>
            <a:ext cx="36004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06200" cy="3571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2786261"/>
            <a:ext cx="1838325" cy="22288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16280" y="2852936"/>
            <a:ext cx="2028825" cy="209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41433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295800" y="2708920"/>
            <a:ext cx="64807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991811" y="3068960"/>
            <a:ext cx="64807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113638" y="2725959"/>
            <a:ext cx="64807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465566" y="3090664"/>
            <a:ext cx="129614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3861048"/>
            <a:ext cx="3095625" cy="1524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32104" y="3861048"/>
            <a:ext cx="3086100" cy="148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68</cp:revision>
  <dcterms:created xsi:type="dcterms:W3CDTF">2015-09-16T06:44:00Z</dcterms:created>
  <dcterms:modified xsi:type="dcterms:W3CDTF">2025-08-22T15:36:23Z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