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708920"/>
            <a:ext cx="77057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3479"/>
          <a:stretch/>
        </p:blipFill>
        <p:spPr>
          <a:xfrm>
            <a:off x="1847528" y="1052736"/>
            <a:ext cx="9892308" cy="518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28" y="4077072"/>
            <a:ext cx="137160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9509"/>
          <a:stretch/>
        </p:blipFill>
        <p:spPr>
          <a:xfrm>
            <a:off x="1706960" y="1988840"/>
            <a:ext cx="1370459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04864"/>
            <a:ext cx="1371600" cy="2647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822"/>
          <a:stretch/>
        </p:blipFill>
        <p:spPr>
          <a:xfrm>
            <a:off x="2999656" y="2276872"/>
            <a:ext cx="8690992" cy="30861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364502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4192" y="439866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-1" r="10845"/>
          <a:stretch/>
        </p:blipFill>
        <p:spPr>
          <a:xfrm>
            <a:off x="2351584" y="1916832"/>
            <a:ext cx="9073008" cy="3505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r="5441"/>
          <a:stretch/>
        </p:blipFill>
        <p:spPr>
          <a:xfrm>
            <a:off x="1127448" y="2060848"/>
            <a:ext cx="1296144" cy="2647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040216" y="4797152"/>
            <a:ext cx="20882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3440709"/>
            <a:ext cx="6086475" cy="2867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473772"/>
            <a:ext cx="1581150" cy="1838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r="5441"/>
          <a:stretch/>
        </p:blipFill>
        <p:spPr>
          <a:xfrm>
            <a:off x="767408" y="2664147"/>
            <a:ext cx="1296144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2025-08-22T15:01:39Z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