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708920"/>
            <a:ext cx="73342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326707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227687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285293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325412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3789039"/>
            <a:ext cx="1440160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2283769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63952" y="2859833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63952" y="3261019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3795937"/>
            <a:ext cx="18722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2283769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859833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3261019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3795937"/>
            <a:ext cx="18722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2428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1988840"/>
            <a:ext cx="1872208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86798" y="1988840"/>
            <a:ext cx="1872208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1984580"/>
            <a:ext cx="1872208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2550236"/>
            <a:ext cx="1872208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58806" y="2550236"/>
            <a:ext cx="1872208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2636912"/>
            <a:ext cx="1872208" cy="3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3107372"/>
            <a:ext cx="1872208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58806" y="3107372"/>
            <a:ext cx="1872208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3169238"/>
            <a:ext cx="1872208" cy="44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2100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48880"/>
            <a:ext cx="10477500" cy="215265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1991544" y="2996952"/>
            <a:ext cx="1440160" cy="7920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647728" y="3032956"/>
            <a:ext cx="1368152" cy="7702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1847528" y="3005268"/>
            <a:ext cx="3096344" cy="8557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762242" y="2971394"/>
            <a:ext cx="3006166" cy="88965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6762242" y="3007093"/>
            <a:ext cx="1397429" cy="85395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8472264" y="2996952"/>
            <a:ext cx="1332484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2828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3356992"/>
            <a:ext cx="3168352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3770162"/>
            <a:ext cx="3168352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829675" cy="1600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336" y="1916832"/>
            <a:ext cx="2592288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1889347"/>
            <a:ext cx="3168352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376" y="2490259"/>
            <a:ext cx="4896544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16" y="1340768"/>
            <a:ext cx="11468100" cy="2095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2133041"/>
            <a:ext cx="720080" cy="51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